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93" r:id="rId5"/>
  </p:sldMasterIdLst>
  <p:notesMasterIdLst>
    <p:notesMasterId r:id="rId30"/>
  </p:notesMasterIdLst>
  <p:handoutMasterIdLst>
    <p:handoutMasterId r:id="rId31"/>
  </p:handoutMasterIdLst>
  <p:sldIdLst>
    <p:sldId id="266" r:id="rId6"/>
    <p:sldId id="267" r:id="rId7"/>
    <p:sldId id="278" r:id="rId8"/>
    <p:sldId id="2644" r:id="rId9"/>
    <p:sldId id="2645" r:id="rId10"/>
    <p:sldId id="2646" r:id="rId11"/>
    <p:sldId id="2647" r:id="rId12"/>
    <p:sldId id="2648" r:id="rId13"/>
    <p:sldId id="2649" r:id="rId14"/>
    <p:sldId id="2650" r:id="rId15"/>
    <p:sldId id="2651" r:id="rId16"/>
    <p:sldId id="2652" r:id="rId17"/>
    <p:sldId id="2653" r:id="rId18"/>
    <p:sldId id="2654" r:id="rId19"/>
    <p:sldId id="2655" r:id="rId20"/>
    <p:sldId id="2656" r:id="rId21"/>
    <p:sldId id="2657" r:id="rId22"/>
    <p:sldId id="2658" r:id="rId23"/>
    <p:sldId id="2659" r:id="rId24"/>
    <p:sldId id="2660" r:id="rId25"/>
    <p:sldId id="2661" r:id="rId26"/>
    <p:sldId id="2663" r:id="rId27"/>
    <p:sldId id="2664" r:id="rId28"/>
    <p:sldId id="294"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1615190-DC0D-87D6-014F-90C8C4BC2876}" name="Joshua Samuel Gonzalez" initials="JG" userId="S::JGonzalez@fhi360.org::6867bf70-2a2f-45f3-a8b2-120e05ba1535" providerId="AD"/>
  <p188:author id="{509AD699-D0A5-97EF-C2E3-E2C7C3515BB9}" name="Kendra Northington Stone" initials="KS" userId="S::KNorthington@fhi360.org::7c17964f-4533-4e1e-9ef0-3b8815c785c3"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D03000"/>
    <a:srgbClr val="6E81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718"/>
    <p:restoredTop sz="86395"/>
  </p:normalViewPr>
  <p:slideViewPr>
    <p:cSldViewPr snapToGrid="0">
      <p:cViewPr varScale="1">
        <p:scale>
          <a:sx n="105" d="100"/>
          <a:sy n="105" d="100"/>
        </p:scale>
        <p:origin x="1454" y="67"/>
      </p:cViewPr>
      <p:guideLst/>
    </p:cSldViewPr>
  </p:slideViewPr>
  <p:outlineViewPr>
    <p:cViewPr>
      <p:scale>
        <a:sx n="33" d="100"/>
        <a:sy n="33" d="100"/>
      </p:scale>
      <p:origin x="0" y="-3912"/>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142" d="100"/>
          <a:sy n="142" d="100"/>
        </p:scale>
        <p:origin x="4184" y="1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presProps" Target="presProps.xml"/><Relationship Id="rId37"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ndra Northington Stone" userId="7c17964f-4533-4e1e-9ef0-3b8815c785c3" providerId="ADAL" clId="{85A0C04E-0061-46F3-A689-700E0C034D19}"/>
    <pc:docChg chg="undo redo custSel addSld delSld modSld">
      <pc:chgData name="Kendra Northington Stone" userId="7c17964f-4533-4e1e-9ef0-3b8815c785c3" providerId="ADAL" clId="{85A0C04E-0061-46F3-A689-700E0C034D19}" dt="2025-04-26T15:56:14.466" v="1236" actId="20577"/>
      <pc:docMkLst>
        <pc:docMk/>
      </pc:docMkLst>
      <pc:sldChg chg="del">
        <pc:chgData name="Kendra Northington Stone" userId="7c17964f-4533-4e1e-9ef0-3b8815c785c3" providerId="ADAL" clId="{85A0C04E-0061-46F3-A689-700E0C034D19}" dt="2025-04-24T18:26:39.915" v="975" actId="47"/>
        <pc:sldMkLst>
          <pc:docMk/>
          <pc:sldMk cId="3807927409" sldId="268"/>
        </pc:sldMkLst>
      </pc:sldChg>
      <pc:sldChg chg="del">
        <pc:chgData name="Kendra Northington Stone" userId="7c17964f-4533-4e1e-9ef0-3b8815c785c3" providerId="ADAL" clId="{85A0C04E-0061-46F3-A689-700E0C034D19}" dt="2025-04-24T17:55:41.702" v="12" actId="47"/>
        <pc:sldMkLst>
          <pc:docMk/>
          <pc:sldMk cId="4169532252" sldId="270"/>
        </pc:sldMkLst>
      </pc:sldChg>
      <pc:sldChg chg="del">
        <pc:chgData name="Kendra Northington Stone" userId="7c17964f-4533-4e1e-9ef0-3b8815c785c3" providerId="ADAL" clId="{85A0C04E-0061-46F3-A689-700E0C034D19}" dt="2025-04-24T17:55:41.275" v="11" actId="47"/>
        <pc:sldMkLst>
          <pc:docMk/>
          <pc:sldMk cId="3636492157" sldId="276"/>
        </pc:sldMkLst>
      </pc:sldChg>
      <pc:sldChg chg="del">
        <pc:chgData name="Kendra Northington Stone" userId="7c17964f-4533-4e1e-9ef0-3b8815c785c3" providerId="ADAL" clId="{85A0C04E-0061-46F3-A689-700E0C034D19}" dt="2025-04-24T17:55:41.999" v="13" actId="47"/>
        <pc:sldMkLst>
          <pc:docMk/>
          <pc:sldMk cId="2136488625" sldId="277"/>
        </pc:sldMkLst>
      </pc:sldChg>
      <pc:sldChg chg="addSp delSp modSp mod">
        <pc:chgData name="Kendra Northington Stone" userId="7c17964f-4533-4e1e-9ef0-3b8815c785c3" providerId="ADAL" clId="{85A0C04E-0061-46F3-A689-700E0C034D19}" dt="2025-04-24T17:54:28.758" v="9" actId="1076"/>
        <pc:sldMkLst>
          <pc:docMk/>
          <pc:sldMk cId="1593368315" sldId="278"/>
        </pc:sldMkLst>
        <pc:spChg chg="mod">
          <ac:chgData name="Kendra Northington Stone" userId="7c17964f-4533-4e1e-9ef0-3b8815c785c3" providerId="ADAL" clId="{85A0C04E-0061-46F3-A689-700E0C034D19}" dt="2025-04-24T17:53:07.241" v="1" actId="20577"/>
          <ac:spMkLst>
            <pc:docMk/>
            <pc:sldMk cId="1593368315" sldId="278"/>
            <ac:spMk id="2" creationId="{C67E197F-16CB-09C3-12B5-5FAFF1D3FDC8}"/>
          </ac:spMkLst>
        </pc:spChg>
        <pc:spChg chg="mod">
          <ac:chgData name="Kendra Northington Stone" userId="7c17964f-4533-4e1e-9ef0-3b8815c785c3" providerId="ADAL" clId="{85A0C04E-0061-46F3-A689-700E0C034D19}" dt="2025-04-24T17:53:43.375" v="3"/>
          <ac:spMkLst>
            <pc:docMk/>
            <pc:sldMk cId="1593368315" sldId="278"/>
            <ac:spMk id="4" creationId="{B754DBD1-FCF4-F0D5-9868-17316C016750}"/>
          </ac:spMkLst>
        </pc:spChg>
        <pc:spChg chg="mod">
          <ac:chgData name="Kendra Northington Stone" userId="7c17964f-4533-4e1e-9ef0-3b8815c785c3" providerId="ADAL" clId="{85A0C04E-0061-46F3-A689-700E0C034D19}" dt="2025-04-24T17:53:43.375" v="3"/>
          <ac:spMkLst>
            <pc:docMk/>
            <pc:sldMk cId="1593368315" sldId="278"/>
            <ac:spMk id="5" creationId="{B383D4A9-5A7C-60B3-4B0D-1D43EDCFCD64}"/>
          </ac:spMkLst>
        </pc:spChg>
        <pc:spChg chg="mod">
          <ac:chgData name="Kendra Northington Stone" userId="7c17964f-4533-4e1e-9ef0-3b8815c785c3" providerId="ADAL" clId="{85A0C04E-0061-46F3-A689-700E0C034D19}" dt="2025-04-24T17:54:02.574" v="6"/>
          <ac:spMkLst>
            <pc:docMk/>
            <pc:sldMk cId="1593368315" sldId="278"/>
            <ac:spMk id="16" creationId="{4FBED356-9C68-8A08-CD35-6E7821AF174D}"/>
          </ac:spMkLst>
        </pc:spChg>
        <pc:spChg chg="mod">
          <ac:chgData name="Kendra Northington Stone" userId="7c17964f-4533-4e1e-9ef0-3b8815c785c3" providerId="ADAL" clId="{85A0C04E-0061-46F3-A689-700E0C034D19}" dt="2025-04-24T17:54:02.574" v="6"/>
          <ac:spMkLst>
            <pc:docMk/>
            <pc:sldMk cId="1593368315" sldId="278"/>
            <ac:spMk id="17" creationId="{7B43C7F1-6EBE-F3DC-C2A3-DBF05F317863}"/>
          </ac:spMkLst>
        </pc:spChg>
        <pc:spChg chg="mod">
          <ac:chgData name="Kendra Northington Stone" userId="7c17964f-4533-4e1e-9ef0-3b8815c785c3" providerId="ADAL" clId="{85A0C04E-0061-46F3-A689-700E0C034D19}" dt="2025-04-24T17:54:18.005" v="8"/>
          <ac:spMkLst>
            <pc:docMk/>
            <pc:sldMk cId="1593368315" sldId="278"/>
            <ac:spMk id="20" creationId="{39CF1C98-9B7D-98AD-B71E-3003761123B5}"/>
          </ac:spMkLst>
        </pc:spChg>
        <pc:spChg chg="mod">
          <ac:chgData name="Kendra Northington Stone" userId="7c17964f-4533-4e1e-9ef0-3b8815c785c3" providerId="ADAL" clId="{85A0C04E-0061-46F3-A689-700E0C034D19}" dt="2025-04-24T17:54:18.005" v="8"/>
          <ac:spMkLst>
            <pc:docMk/>
            <pc:sldMk cId="1593368315" sldId="278"/>
            <ac:spMk id="21" creationId="{ACF6ABE9-6D7D-37FE-5A1B-CEEE8BD6CA30}"/>
          </ac:spMkLst>
        </pc:spChg>
        <pc:grpChg chg="add mod">
          <ac:chgData name="Kendra Northington Stone" userId="7c17964f-4533-4e1e-9ef0-3b8815c785c3" providerId="ADAL" clId="{85A0C04E-0061-46F3-A689-700E0C034D19}" dt="2025-04-24T17:53:49.880" v="4" actId="1076"/>
          <ac:grpSpMkLst>
            <pc:docMk/>
            <pc:sldMk cId="1593368315" sldId="278"/>
            <ac:grpSpMk id="3" creationId="{0EA28151-2943-5761-104C-EEEA3E796587}"/>
          </ac:grpSpMkLst>
        </pc:grpChg>
        <pc:grpChg chg="add mod">
          <ac:chgData name="Kendra Northington Stone" userId="7c17964f-4533-4e1e-9ef0-3b8815c785c3" providerId="ADAL" clId="{85A0C04E-0061-46F3-A689-700E0C034D19}" dt="2025-04-24T17:54:07.937" v="7" actId="1076"/>
          <ac:grpSpMkLst>
            <pc:docMk/>
            <pc:sldMk cId="1593368315" sldId="278"/>
            <ac:grpSpMk id="15" creationId="{0274F4AD-C830-46EC-F1DD-81D290190A22}"/>
          </ac:grpSpMkLst>
        </pc:grpChg>
        <pc:grpChg chg="add mod">
          <ac:chgData name="Kendra Northington Stone" userId="7c17964f-4533-4e1e-9ef0-3b8815c785c3" providerId="ADAL" clId="{85A0C04E-0061-46F3-A689-700E0C034D19}" dt="2025-04-24T17:54:28.758" v="9" actId="1076"/>
          <ac:grpSpMkLst>
            <pc:docMk/>
            <pc:sldMk cId="1593368315" sldId="278"/>
            <ac:grpSpMk id="19" creationId="{E2E8B7A4-8972-4E3F-BF97-00B70183AD50}"/>
          </ac:grpSpMkLst>
        </pc:grpChg>
        <pc:picChg chg="mod">
          <ac:chgData name="Kendra Northington Stone" userId="7c17964f-4533-4e1e-9ef0-3b8815c785c3" providerId="ADAL" clId="{85A0C04E-0061-46F3-A689-700E0C034D19}" dt="2025-04-24T17:53:43.375" v="3"/>
          <ac:picMkLst>
            <pc:docMk/>
            <pc:sldMk cId="1593368315" sldId="278"/>
            <ac:picMk id="6" creationId="{5149B5C2-0582-F61C-73A0-B641ABE35881}"/>
          </ac:picMkLst>
        </pc:picChg>
        <pc:picChg chg="mod">
          <ac:chgData name="Kendra Northington Stone" userId="7c17964f-4533-4e1e-9ef0-3b8815c785c3" providerId="ADAL" clId="{85A0C04E-0061-46F3-A689-700E0C034D19}" dt="2025-04-24T17:54:02.574" v="6"/>
          <ac:picMkLst>
            <pc:docMk/>
            <pc:sldMk cId="1593368315" sldId="278"/>
            <ac:picMk id="18" creationId="{CAAEEA6B-0072-6D58-E960-E1DB4B307249}"/>
          </ac:picMkLst>
        </pc:picChg>
        <pc:picChg chg="mod">
          <ac:chgData name="Kendra Northington Stone" userId="7c17964f-4533-4e1e-9ef0-3b8815c785c3" providerId="ADAL" clId="{85A0C04E-0061-46F3-A689-700E0C034D19}" dt="2025-04-24T17:54:18.005" v="8"/>
          <ac:picMkLst>
            <pc:docMk/>
            <pc:sldMk cId="1593368315" sldId="278"/>
            <ac:picMk id="22" creationId="{674B9AA0-C285-19E0-2BBD-7E4426001239}"/>
          </ac:picMkLst>
        </pc:picChg>
      </pc:sldChg>
      <pc:sldChg chg="del">
        <pc:chgData name="Kendra Northington Stone" userId="7c17964f-4533-4e1e-9ef0-3b8815c785c3" providerId="ADAL" clId="{85A0C04E-0061-46F3-A689-700E0C034D19}" dt="2025-04-24T18:26:40.686" v="976" actId="47"/>
        <pc:sldMkLst>
          <pc:docMk/>
          <pc:sldMk cId="3544128547" sldId="279"/>
        </pc:sldMkLst>
      </pc:sldChg>
      <pc:sldChg chg="del">
        <pc:chgData name="Kendra Northington Stone" userId="7c17964f-4533-4e1e-9ef0-3b8815c785c3" providerId="ADAL" clId="{85A0C04E-0061-46F3-A689-700E0C034D19}" dt="2025-04-24T17:55:40.173" v="10" actId="47"/>
        <pc:sldMkLst>
          <pc:docMk/>
          <pc:sldMk cId="1617971156" sldId="280"/>
        </pc:sldMkLst>
      </pc:sldChg>
      <pc:sldChg chg="del">
        <pc:chgData name="Kendra Northington Stone" userId="7c17964f-4533-4e1e-9ef0-3b8815c785c3" providerId="ADAL" clId="{85A0C04E-0061-46F3-A689-700E0C034D19}" dt="2025-04-24T17:55:42.207" v="14" actId="47"/>
        <pc:sldMkLst>
          <pc:docMk/>
          <pc:sldMk cId="778016178" sldId="281"/>
        </pc:sldMkLst>
      </pc:sldChg>
      <pc:sldChg chg="del">
        <pc:chgData name="Kendra Northington Stone" userId="7c17964f-4533-4e1e-9ef0-3b8815c785c3" providerId="ADAL" clId="{85A0C04E-0061-46F3-A689-700E0C034D19}" dt="2025-04-24T17:55:42.403" v="15" actId="47"/>
        <pc:sldMkLst>
          <pc:docMk/>
          <pc:sldMk cId="969044656" sldId="282"/>
        </pc:sldMkLst>
      </pc:sldChg>
      <pc:sldChg chg="del">
        <pc:chgData name="Kendra Northington Stone" userId="7c17964f-4533-4e1e-9ef0-3b8815c785c3" providerId="ADAL" clId="{85A0C04E-0061-46F3-A689-700E0C034D19}" dt="2025-04-24T17:55:42.601" v="16" actId="47"/>
        <pc:sldMkLst>
          <pc:docMk/>
          <pc:sldMk cId="3281265618" sldId="283"/>
        </pc:sldMkLst>
      </pc:sldChg>
      <pc:sldChg chg="del">
        <pc:chgData name="Kendra Northington Stone" userId="7c17964f-4533-4e1e-9ef0-3b8815c785c3" providerId="ADAL" clId="{85A0C04E-0061-46F3-A689-700E0C034D19}" dt="2025-04-24T17:55:42.796" v="17" actId="47"/>
        <pc:sldMkLst>
          <pc:docMk/>
          <pc:sldMk cId="2815821248" sldId="284"/>
        </pc:sldMkLst>
      </pc:sldChg>
      <pc:sldChg chg="del">
        <pc:chgData name="Kendra Northington Stone" userId="7c17964f-4533-4e1e-9ef0-3b8815c785c3" providerId="ADAL" clId="{85A0C04E-0061-46F3-A689-700E0C034D19}" dt="2025-04-24T17:55:42.991" v="18" actId="47"/>
        <pc:sldMkLst>
          <pc:docMk/>
          <pc:sldMk cId="982990561" sldId="285"/>
        </pc:sldMkLst>
      </pc:sldChg>
      <pc:sldChg chg="del">
        <pc:chgData name="Kendra Northington Stone" userId="7c17964f-4533-4e1e-9ef0-3b8815c785c3" providerId="ADAL" clId="{85A0C04E-0061-46F3-A689-700E0C034D19}" dt="2025-04-24T17:55:43.186" v="19" actId="47"/>
        <pc:sldMkLst>
          <pc:docMk/>
          <pc:sldMk cId="614685172" sldId="286"/>
        </pc:sldMkLst>
      </pc:sldChg>
      <pc:sldChg chg="del">
        <pc:chgData name="Kendra Northington Stone" userId="7c17964f-4533-4e1e-9ef0-3b8815c785c3" providerId="ADAL" clId="{85A0C04E-0061-46F3-A689-700E0C034D19}" dt="2025-04-24T17:55:43.398" v="20" actId="47"/>
        <pc:sldMkLst>
          <pc:docMk/>
          <pc:sldMk cId="871873217" sldId="287"/>
        </pc:sldMkLst>
      </pc:sldChg>
      <pc:sldChg chg="del">
        <pc:chgData name="Kendra Northington Stone" userId="7c17964f-4533-4e1e-9ef0-3b8815c785c3" providerId="ADAL" clId="{85A0C04E-0061-46F3-A689-700E0C034D19}" dt="2025-04-24T17:55:43.573" v="21" actId="47"/>
        <pc:sldMkLst>
          <pc:docMk/>
          <pc:sldMk cId="1390501903" sldId="288"/>
        </pc:sldMkLst>
      </pc:sldChg>
      <pc:sldChg chg="del">
        <pc:chgData name="Kendra Northington Stone" userId="7c17964f-4533-4e1e-9ef0-3b8815c785c3" providerId="ADAL" clId="{85A0C04E-0061-46F3-A689-700E0C034D19}" dt="2025-04-24T17:55:43.778" v="22" actId="47"/>
        <pc:sldMkLst>
          <pc:docMk/>
          <pc:sldMk cId="188496547" sldId="289"/>
        </pc:sldMkLst>
      </pc:sldChg>
      <pc:sldChg chg="del">
        <pc:chgData name="Kendra Northington Stone" userId="7c17964f-4533-4e1e-9ef0-3b8815c785c3" providerId="ADAL" clId="{85A0C04E-0061-46F3-A689-700E0C034D19}" dt="2025-04-24T17:55:44.008" v="23" actId="47"/>
        <pc:sldMkLst>
          <pc:docMk/>
          <pc:sldMk cId="1255700789" sldId="290"/>
        </pc:sldMkLst>
      </pc:sldChg>
      <pc:sldChg chg="del">
        <pc:chgData name="Kendra Northington Stone" userId="7c17964f-4533-4e1e-9ef0-3b8815c785c3" providerId="ADAL" clId="{85A0C04E-0061-46F3-A689-700E0C034D19}" dt="2025-04-24T17:55:44.237" v="24" actId="47"/>
        <pc:sldMkLst>
          <pc:docMk/>
          <pc:sldMk cId="2013045043" sldId="291"/>
        </pc:sldMkLst>
      </pc:sldChg>
      <pc:sldChg chg="del">
        <pc:chgData name="Kendra Northington Stone" userId="7c17964f-4533-4e1e-9ef0-3b8815c785c3" providerId="ADAL" clId="{85A0C04E-0061-46F3-A689-700E0C034D19}" dt="2025-04-24T17:55:44.520" v="25" actId="47"/>
        <pc:sldMkLst>
          <pc:docMk/>
          <pc:sldMk cId="2251188370" sldId="292"/>
        </pc:sldMkLst>
      </pc:sldChg>
      <pc:sldChg chg="del">
        <pc:chgData name="Kendra Northington Stone" userId="7c17964f-4533-4e1e-9ef0-3b8815c785c3" providerId="ADAL" clId="{85A0C04E-0061-46F3-A689-700E0C034D19}" dt="2025-04-24T17:55:45.520" v="26" actId="47"/>
        <pc:sldMkLst>
          <pc:docMk/>
          <pc:sldMk cId="1237687380" sldId="293"/>
        </pc:sldMkLst>
      </pc:sldChg>
      <pc:sldChg chg="addSp modSp mod">
        <pc:chgData name="Kendra Northington Stone" userId="7c17964f-4533-4e1e-9ef0-3b8815c785c3" providerId="ADAL" clId="{85A0C04E-0061-46F3-A689-700E0C034D19}" dt="2025-04-26T15:56:14.466" v="1236" actId="20577"/>
        <pc:sldMkLst>
          <pc:docMk/>
          <pc:sldMk cId="2630865158" sldId="294"/>
        </pc:sldMkLst>
        <pc:spChg chg="mod">
          <ac:chgData name="Kendra Northington Stone" userId="7c17964f-4533-4e1e-9ef0-3b8815c785c3" providerId="ADAL" clId="{85A0C04E-0061-46F3-A689-700E0C034D19}" dt="2025-04-26T15:56:14.466" v="1236" actId="20577"/>
          <ac:spMkLst>
            <pc:docMk/>
            <pc:sldMk cId="2630865158" sldId="294"/>
            <ac:spMk id="2" creationId="{8E5B411D-442F-B0BE-CEEF-BE1D1DBB1405}"/>
          </ac:spMkLst>
        </pc:spChg>
        <pc:spChg chg="mod">
          <ac:chgData name="Kendra Northington Stone" userId="7c17964f-4533-4e1e-9ef0-3b8815c785c3" providerId="ADAL" clId="{85A0C04E-0061-46F3-A689-700E0C034D19}" dt="2025-04-26T15:56:01.223" v="1235" actId="20577"/>
          <ac:spMkLst>
            <pc:docMk/>
            <pc:sldMk cId="2630865158" sldId="294"/>
            <ac:spMk id="3" creationId="{50E435C0-A400-17A7-8DC6-EDBCF828CB50}"/>
          </ac:spMkLst>
        </pc:spChg>
        <pc:spChg chg="mod">
          <ac:chgData name="Kendra Northington Stone" userId="7c17964f-4533-4e1e-9ef0-3b8815c785c3" providerId="ADAL" clId="{85A0C04E-0061-46F3-A689-700E0C034D19}" dt="2025-04-26T15:55:19.447" v="1205"/>
          <ac:spMkLst>
            <pc:docMk/>
            <pc:sldMk cId="2630865158" sldId="294"/>
            <ac:spMk id="4" creationId="{25E9B144-4D1D-82D1-4CD9-E1E2C76048AE}"/>
          </ac:spMkLst>
        </pc:spChg>
        <pc:picChg chg="add mod">
          <ac:chgData name="Kendra Northington Stone" userId="7c17964f-4533-4e1e-9ef0-3b8815c785c3" providerId="ADAL" clId="{85A0C04E-0061-46F3-A689-700E0C034D19}" dt="2025-04-26T15:55:33.017" v="1206"/>
          <ac:picMkLst>
            <pc:docMk/>
            <pc:sldMk cId="2630865158" sldId="294"/>
            <ac:picMk id="5" creationId="{D3F42AE6-2617-67E3-9EA0-87D5858D9FCB}"/>
          </ac:picMkLst>
        </pc:picChg>
      </pc:sldChg>
      <pc:sldChg chg="add">
        <pc:chgData name="Kendra Northington Stone" userId="7c17964f-4533-4e1e-9ef0-3b8815c785c3" providerId="ADAL" clId="{85A0C04E-0061-46F3-A689-700E0C034D19}" dt="2025-04-24T17:55:48.253" v="27"/>
        <pc:sldMkLst>
          <pc:docMk/>
          <pc:sldMk cId="2379690297" sldId="2644"/>
        </pc:sldMkLst>
      </pc:sldChg>
      <pc:sldChg chg="add">
        <pc:chgData name="Kendra Northington Stone" userId="7c17964f-4533-4e1e-9ef0-3b8815c785c3" providerId="ADAL" clId="{85A0C04E-0061-46F3-A689-700E0C034D19}" dt="2025-04-24T17:55:48.253" v="27"/>
        <pc:sldMkLst>
          <pc:docMk/>
          <pc:sldMk cId="1679302257" sldId="2645"/>
        </pc:sldMkLst>
      </pc:sldChg>
      <pc:sldChg chg="modSp add mod">
        <pc:chgData name="Kendra Northington Stone" userId="7c17964f-4533-4e1e-9ef0-3b8815c785c3" providerId="ADAL" clId="{85A0C04E-0061-46F3-A689-700E0C034D19}" dt="2025-04-24T17:55:48.302" v="28" actId="27636"/>
        <pc:sldMkLst>
          <pc:docMk/>
          <pc:sldMk cId="3297406305" sldId="2646"/>
        </pc:sldMkLst>
        <pc:spChg chg="mod">
          <ac:chgData name="Kendra Northington Stone" userId="7c17964f-4533-4e1e-9ef0-3b8815c785c3" providerId="ADAL" clId="{85A0C04E-0061-46F3-A689-700E0C034D19}" dt="2025-04-24T17:55:48.302" v="28" actId="27636"/>
          <ac:spMkLst>
            <pc:docMk/>
            <pc:sldMk cId="3297406305" sldId="2646"/>
            <ac:spMk id="6" creationId="{B051A86D-585D-D0AC-4E2E-9E937E39FAE5}"/>
          </ac:spMkLst>
        </pc:spChg>
      </pc:sldChg>
      <pc:sldChg chg="add">
        <pc:chgData name="Kendra Northington Stone" userId="7c17964f-4533-4e1e-9ef0-3b8815c785c3" providerId="ADAL" clId="{85A0C04E-0061-46F3-A689-700E0C034D19}" dt="2025-04-24T17:55:48.253" v="27"/>
        <pc:sldMkLst>
          <pc:docMk/>
          <pc:sldMk cId="1016361464" sldId="2647"/>
        </pc:sldMkLst>
      </pc:sldChg>
      <pc:sldChg chg="addSp delSp modSp new mod">
        <pc:chgData name="Kendra Northington Stone" userId="7c17964f-4533-4e1e-9ef0-3b8815c785c3" providerId="ADAL" clId="{85A0C04E-0061-46F3-A689-700E0C034D19}" dt="2025-04-24T17:59:46.371" v="121" actId="1076"/>
        <pc:sldMkLst>
          <pc:docMk/>
          <pc:sldMk cId="71605898" sldId="2648"/>
        </pc:sldMkLst>
        <pc:spChg chg="mod">
          <ac:chgData name="Kendra Northington Stone" userId="7c17964f-4533-4e1e-9ef0-3b8815c785c3" providerId="ADAL" clId="{85A0C04E-0061-46F3-A689-700E0C034D19}" dt="2025-04-24T17:59:34.108" v="118" actId="20577"/>
          <ac:spMkLst>
            <pc:docMk/>
            <pc:sldMk cId="71605898" sldId="2648"/>
            <ac:spMk id="2" creationId="{88479E9C-BF75-3EA2-12CD-E5494CC7D4E5}"/>
          </ac:spMkLst>
        </pc:spChg>
        <pc:spChg chg="mod">
          <ac:chgData name="Kendra Northington Stone" userId="7c17964f-4533-4e1e-9ef0-3b8815c785c3" providerId="ADAL" clId="{85A0C04E-0061-46F3-A689-700E0C034D19}" dt="2025-04-24T17:58:54.093" v="80" actId="33524"/>
          <ac:spMkLst>
            <pc:docMk/>
            <pc:sldMk cId="71605898" sldId="2648"/>
            <ac:spMk id="3" creationId="{213D40DB-65D5-6682-820A-85AA4A10DE30}"/>
          </ac:spMkLst>
        </pc:spChg>
        <pc:picChg chg="add mod">
          <ac:chgData name="Kendra Northington Stone" userId="7c17964f-4533-4e1e-9ef0-3b8815c785c3" providerId="ADAL" clId="{85A0C04E-0061-46F3-A689-700E0C034D19}" dt="2025-04-24T17:59:46.371" v="121" actId="1076"/>
          <ac:picMkLst>
            <pc:docMk/>
            <pc:sldMk cId="71605898" sldId="2648"/>
            <ac:picMk id="8" creationId="{35CBC135-BFC8-29C8-39B7-CD5E39A95CD2}"/>
          </ac:picMkLst>
        </pc:picChg>
      </pc:sldChg>
      <pc:sldChg chg="modSp new mod">
        <pc:chgData name="Kendra Northington Stone" userId="7c17964f-4533-4e1e-9ef0-3b8815c785c3" providerId="ADAL" clId="{85A0C04E-0061-46F3-A689-700E0C034D19}" dt="2025-04-24T18:00:09.328" v="126" actId="5793"/>
        <pc:sldMkLst>
          <pc:docMk/>
          <pc:sldMk cId="3266171114" sldId="2649"/>
        </pc:sldMkLst>
        <pc:spChg chg="mod">
          <ac:chgData name="Kendra Northington Stone" userId="7c17964f-4533-4e1e-9ef0-3b8815c785c3" providerId="ADAL" clId="{85A0C04E-0061-46F3-A689-700E0C034D19}" dt="2025-04-24T17:59:23.512" v="112" actId="20577"/>
          <ac:spMkLst>
            <pc:docMk/>
            <pc:sldMk cId="3266171114" sldId="2649"/>
            <ac:spMk id="2" creationId="{3CCC350C-860D-E9D2-8903-F889A7156D9D}"/>
          </ac:spMkLst>
        </pc:spChg>
        <pc:spChg chg="mod">
          <ac:chgData name="Kendra Northington Stone" userId="7c17964f-4533-4e1e-9ef0-3b8815c785c3" providerId="ADAL" clId="{85A0C04E-0061-46F3-A689-700E0C034D19}" dt="2025-04-24T17:59:58.061" v="124" actId="20577"/>
          <ac:spMkLst>
            <pc:docMk/>
            <pc:sldMk cId="3266171114" sldId="2649"/>
            <ac:spMk id="3" creationId="{EE6528A0-7FC6-EA76-9A4E-AE23B70B27C6}"/>
          </ac:spMkLst>
        </pc:spChg>
        <pc:spChg chg="mod">
          <ac:chgData name="Kendra Northington Stone" userId="7c17964f-4533-4e1e-9ef0-3b8815c785c3" providerId="ADAL" clId="{85A0C04E-0061-46F3-A689-700E0C034D19}" dt="2025-04-24T18:00:09.328" v="126" actId="5793"/>
          <ac:spMkLst>
            <pc:docMk/>
            <pc:sldMk cId="3266171114" sldId="2649"/>
            <ac:spMk id="4" creationId="{89CC577C-D143-FB4A-F9A4-D63894F3701D}"/>
          </ac:spMkLst>
        </pc:spChg>
      </pc:sldChg>
      <pc:sldChg chg="addSp delSp modSp new mod">
        <pc:chgData name="Kendra Northington Stone" userId="7c17964f-4533-4e1e-9ef0-3b8815c785c3" providerId="ADAL" clId="{85A0C04E-0061-46F3-A689-700E0C034D19}" dt="2025-04-24T18:01:06.484" v="173" actId="1076"/>
        <pc:sldMkLst>
          <pc:docMk/>
          <pc:sldMk cId="1876456153" sldId="2650"/>
        </pc:sldMkLst>
        <pc:spChg chg="mod">
          <ac:chgData name="Kendra Northington Stone" userId="7c17964f-4533-4e1e-9ef0-3b8815c785c3" providerId="ADAL" clId="{85A0C04E-0061-46F3-A689-700E0C034D19}" dt="2025-04-24T18:00:52.736" v="169" actId="20577"/>
          <ac:spMkLst>
            <pc:docMk/>
            <pc:sldMk cId="1876456153" sldId="2650"/>
            <ac:spMk id="3" creationId="{C06C3915-0184-6650-244D-ACA415C97F5E}"/>
          </ac:spMkLst>
        </pc:spChg>
        <pc:picChg chg="add mod">
          <ac:chgData name="Kendra Northington Stone" userId="7c17964f-4533-4e1e-9ef0-3b8815c785c3" providerId="ADAL" clId="{85A0C04E-0061-46F3-A689-700E0C034D19}" dt="2025-04-24T18:01:06.484" v="173" actId="1076"/>
          <ac:picMkLst>
            <pc:docMk/>
            <pc:sldMk cId="1876456153" sldId="2650"/>
            <ac:picMk id="4" creationId="{2A91867E-EACF-6532-F8A2-854F1D1FD225}"/>
          </ac:picMkLst>
        </pc:picChg>
      </pc:sldChg>
      <pc:sldChg chg="addSp delSp modSp new mod">
        <pc:chgData name="Kendra Northington Stone" userId="7c17964f-4533-4e1e-9ef0-3b8815c785c3" providerId="ADAL" clId="{85A0C04E-0061-46F3-A689-700E0C034D19}" dt="2025-04-24T18:02:27.485" v="226"/>
        <pc:sldMkLst>
          <pc:docMk/>
          <pc:sldMk cId="1813864614" sldId="2651"/>
        </pc:sldMkLst>
        <pc:spChg chg="mod">
          <ac:chgData name="Kendra Northington Stone" userId="7c17964f-4533-4e1e-9ef0-3b8815c785c3" providerId="ADAL" clId="{85A0C04E-0061-46F3-A689-700E0C034D19}" dt="2025-04-24T18:02:18.618" v="225" actId="255"/>
          <ac:spMkLst>
            <pc:docMk/>
            <pc:sldMk cId="1813864614" sldId="2651"/>
            <ac:spMk id="3" creationId="{3C3ECBD0-8147-253C-BBF4-2C67DA470AE8}"/>
          </ac:spMkLst>
        </pc:spChg>
        <pc:spChg chg="mod">
          <ac:chgData name="Kendra Northington Stone" userId="7c17964f-4533-4e1e-9ef0-3b8815c785c3" providerId="ADAL" clId="{85A0C04E-0061-46F3-A689-700E0C034D19}" dt="2025-04-24T18:02:10.870" v="223" actId="113"/>
          <ac:spMkLst>
            <pc:docMk/>
            <pc:sldMk cId="1813864614" sldId="2651"/>
            <ac:spMk id="4" creationId="{9BCAE359-FB20-BE3D-589F-86451927CDC5}"/>
          </ac:spMkLst>
        </pc:spChg>
        <pc:picChg chg="add mod">
          <ac:chgData name="Kendra Northington Stone" userId="7c17964f-4533-4e1e-9ef0-3b8815c785c3" providerId="ADAL" clId="{85A0C04E-0061-46F3-A689-700E0C034D19}" dt="2025-04-24T18:02:27.485" v="226"/>
          <ac:picMkLst>
            <pc:docMk/>
            <pc:sldMk cId="1813864614" sldId="2651"/>
            <ac:picMk id="5" creationId="{A31FA398-2923-753F-6820-009701C49D4A}"/>
          </ac:picMkLst>
        </pc:picChg>
      </pc:sldChg>
      <pc:sldChg chg="modSp new mod">
        <pc:chgData name="Kendra Northington Stone" userId="7c17964f-4533-4e1e-9ef0-3b8815c785c3" providerId="ADAL" clId="{85A0C04E-0061-46F3-A689-700E0C034D19}" dt="2025-04-24T18:04:35.736" v="367" actId="20577"/>
        <pc:sldMkLst>
          <pc:docMk/>
          <pc:sldMk cId="4000903111" sldId="2652"/>
        </pc:sldMkLst>
        <pc:spChg chg="mod">
          <ac:chgData name="Kendra Northington Stone" userId="7c17964f-4533-4e1e-9ef0-3b8815c785c3" providerId="ADAL" clId="{85A0C04E-0061-46F3-A689-700E0C034D19}" dt="2025-04-24T18:03:22.308" v="258" actId="20577"/>
          <ac:spMkLst>
            <pc:docMk/>
            <pc:sldMk cId="4000903111" sldId="2652"/>
            <ac:spMk id="2" creationId="{D4ED23C7-511B-8456-91C4-FA7857009E4B}"/>
          </ac:spMkLst>
        </pc:spChg>
        <pc:spChg chg="mod">
          <ac:chgData name="Kendra Northington Stone" userId="7c17964f-4533-4e1e-9ef0-3b8815c785c3" providerId="ADAL" clId="{85A0C04E-0061-46F3-A689-700E0C034D19}" dt="2025-04-24T18:03:39.898" v="291" actId="20577"/>
          <ac:spMkLst>
            <pc:docMk/>
            <pc:sldMk cId="4000903111" sldId="2652"/>
            <ac:spMk id="3" creationId="{A1782CCA-BFC7-CB57-14E8-DDB64AF3166D}"/>
          </ac:spMkLst>
        </pc:spChg>
        <pc:spChg chg="mod">
          <ac:chgData name="Kendra Northington Stone" userId="7c17964f-4533-4e1e-9ef0-3b8815c785c3" providerId="ADAL" clId="{85A0C04E-0061-46F3-A689-700E0C034D19}" dt="2025-04-24T18:03:50.553" v="300" actId="20577"/>
          <ac:spMkLst>
            <pc:docMk/>
            <pc:sldMk cId="4000903111" sldId="2652"/>
            <ac:spMk id="4" creationId="{06840346-9316-6F9E-CF02-CD138DD8A322}"/>
          </ac:spMkLst>
        </pc:spChg>
        <pc:spChg chg="mod">
          <ac:chgData name="Kendra Northington Stone" userId="7c17964f-4533-4e1e-9ef0-3b8815c785c3" providerId="ADAL" clId="{85A0C04E-0061-46F3-A689-700E0C034D19}" dt="2025-04-24T18:04:35.736" v="367" actId="20577"/>
          <ac:spMkLst>
            <pc:docMk/>
            <pc:sldMk cId="4000903111" sldId="2652"/>
            <ac:spMk id="5" creationId="{5814039B-6F06-00C7-C46B-492585052D0E}"/>
          </ac:spMkLst>
        </pc:spChg>
        <pc:spChg chg="mod">
          <ac:chgData name="Kendra Northington Stone" userId="7c17964f-4533-4e1e-9ef0-3b8815c785c3" providerId="ADAL" clId="{85A0C04E-0061-46F3-A689-700E0C034D19}" dt="2025-04-24T18:03:02.213" v="247" actId="20577"/>
          <ac:spMkLst>
            <pc:docMk/>
            <pc:sldMk cId="4000903111" sldId="2652"/>
            <ac:spMk id="6" creationId="{B57EEBC4-9985-7730-5EC8-46D85E8E4766}"/>
          </ac:spMkLst>
        </pc:spChg>
      </pc:sldChg>
      <pc:sldChg chg="addSp delSp modSp new mod modClrScheme chgLayout">
        <pc:chgData name="Kendra Northington Stone" userId="7c17964f-4533-4e1e-9ef0-3b8815c785c3" providerId="ADAL" clId="{85A0C04E-0061-46F3-A689-700E0C034D19}" dt="2025-04-24T18:06:15.791" v="415" actId="27636"/>
        <pc:sldMkLst>
          <pc:docMk/>
          <pc:sldMk cId="2413822374" sldId="2653"/>
        </pc:sldMkLst>
        <pc:spChg chg="mod ord">
          <ac:chgData name="Kendra Northington Stone" userId="7c17964f-4533-4e1e-9ef0-3b8815c785c3" providerId="ADAL" clId="{85A0C04E-0061-46F3-A689-700E0C034D19}" dt="2025-04-24T18:05:40.805" v="407" actId="700"/>
          <ac:spMkLst>
            <pc:docMk/>
            <pc:sldMk cId="2413822374" sldId="2653"/>
            <ac:spMk id="3" creationId="{A34CC760-7AAC-89F8-7418-CE917A79AD07}"/>
          </ac:spMkLst>
        </pc:spChg>
        <pc:spChg chg="add mod ord">
          <ac:chgData name="Kendra Northington Stone" userId="7c17964f-4533-4e1e-9ef0-3b8815c785c3" providerId="ADAL" clId="{85A0C04E-0061-46F3-A689-700E0C034D19}" dt="2025-04-24T18:06:15.789" v="414" actId="27636"/>
          <ac:spMkLst>
            <pc:docMk/>
            <pc:sldMk cId="2413822374" sldId="2653"/>
            <ac:spMk id="4" creationId="{39391273-A6EC-4A92-A490-76F43B0828D9}"/>
          </ac:spMkLst>
        </pc:spChg>
        <pc:spChg chg="add mod ord">
          <ac:chgData name="Kendra Northington Stone" userId="7c17964f-4533-4e1e-9ef0-3b8815c785c3" providerId="ADAL" clId="{85A0C04E-0061-46F3-A689-700E0C034D19}" dt="2025-04-24T18:06:15.791" v="415" actId="27636"/>
          <ac:spMkLst>
            <pc:docMk/>
            <pc:sldMk cId="2413822374" sldId="2653"/>
            <ac:spMk id="5" creationId="{2BC53C55-DCB8-4A74-B94F-E2FF8C80B154}"/>
          </ac:spMkLst>
        </pc:spChg>
      </pc:sldChg>
      <pc:sldChg chg="addSp delSp modSp new mod">
        <pc:chgData name="Kendra Northington Stone" userId="7c17964f-4533-4e1e-9ef0-3b8815c785c3" providerId="ADAL" clId="{85A0C04E-0061-46F3-A689-700E0C034D19}" dt="2025-04-24T18:08:22.919" v="500" actId="1076"/>
        <pc:sldMkLst>
          <pc:docMk/>
          <pc:sldMk cId="1455755394" sldId="2654"/>
        </pc:sldMkLst>
        <pc:spChg chg="mod">
          <ac:chgData name="Kendra Northington Stone" userId="7c17964f-4533-4e1e-9ef0-3b8815c785c3" providerId="ADAL" clId="{85A0C04E-0061-46F3-A689-700E0C034D19}" dt="2025-04-24T18:07:23.018" v="464" actId="20577"/>
          <ac:spMkLst>
            <pc:docMk/>
            <pc:sldMk cId="1455755394" sldId="2654"/>
            <ac:spMk id="3" creationId="{B74DD9A4-08EF-55DC-14A1-238438C759DE}"/>
          </ac:spMkLst>
        </pc:spChg>
        <pc:spChg chg="add mod">
          <ac:chgData name="Kendra Northington Stone" userId="7c17964f-4533-4e1e-9ef0-3b8815c785c3" providerId="ADAL" clId="{85A0C04E-0061-46F3-A689-700E0C034D19}" dt="2025-04-24T18:08:22.919" v="500" actId="1076"/>
          <ac:spMkLst>
            <pc:docMk/>
            <pc:sldMk cId="1455755394" sldId="2654"/>
            <ac:spMk id="5" creationId="{7060577F-37C9-26A6-1D06-CFC96EB7FA57}"/>
          </ac:spMkLst>
        </pc:spChg>
        <pc:picChg chg="add mod">
          <ac:chgData name="Kendra Northington Stone" userId="7c17964f-4533-4e1e-9ef0-3b8815c785c3" providerId="ADAL" clId="{85A0C04E-0061-46F3-A689-700E0C034D19}" dt="2025-04-24T18:07:42.984" v="469" actId="1076"/>
          <ac:picMkLst>
            <pc:docMk/>
            <pc:sldMk cId="1455755394" sldId="2654"/>
            <ac:picMk id="4" creationId="{C5CF4098-BE5B-AB30-B0BA-6E4DCC782364}"/>
          </ac:picMkLst>
        </pc:picChg>
      </pc:sldChg>
      <pc:sldChg chg="addSp delSp modSp new mod">
        <pc:chgData name="Kendra Northington Stone" userId="7c17964f-4533-4e1e-9ef0-3b8815c785c3" providerId="ADAL" clId="{85A0C04E-0061-46F3-A689-700E0C034D19}" dt="2025-04-24T18:10:15.112" v="537" actId="1076"/>
        <pc:sldMkLst>
          <pc:docMk/>
          <pc:sldMk cId="746427964" sldId="2655"/>
        </pc:sldMkLst>
        <pc:spChg chg="mod">
          <ac:chgData name="Kendra Northington Stone" userId="7c17964f-4533-4e1e-9ef0-3b8815c785c3" providerId="ADAL" clId="{85A0C04E-0061-46F3-A689-700E0C034D19}" dt="2025-04-24T18:09:54.429" v="533" actId="20577"/>
          <ac:spMkLst>
            <pc:docMk/>
            <pc:sldMk cId="746427964" sldId="2655"/>
            <ac:spMk id="3" creationId="{8D673F41-95C3-AC10-0702-B0D0CB0B18A6}"/>
          </ac:spMkLst>
        </pc:spChg>
        <pc:picChg chg="add mod">
          <ac:chgData name="Kendra Northington Stone" userId="7c17964f-4533-4e1e-9ef0-3b8815c785c3" providerId="ADAL" clId="{85A0C04E-0061-46F3-A689-700E0C034D19}" dt="2025-04-24T18:10:15.112" v="537" actId="1076"/>
          <ac:picMkLst>
            <pc:docMk/>
            <pc:sldMk cId="746427964" sldId="2655"/>
            <ac:picMk id="4" creationId="{9B92F8A4-0048-3E8B-DABF-48D199210201}"/>
          </ac:picMkLst>
        </pc:picChg>
      </pc:sldChg>
      <pc:sldChg chg="modSp new mod">
        <pc:chgData name="Kendra Northington Stone" userId="7c17964f-4533-4e1e-9ef0-3b8815c785c3" providerId="ADAL" clId="{85A0C04E-0061-46F3-A689-700E0C034D19}" dt="2025-04-24T18:11:18.752" v="565"/>
        <pc:sldMkLst>
          <pc:docMk/>
          <pc:sldMk cId="2048837849" sldId="2656"/>
        </pc:sldMkLst>
        <pc:spChg chg="mod">
          <ac:chgData name="Kendra Northington Stone" userId="7c17964f-4533-4e1e-9ef0-3b8815c785c3" providerId="ADAL" clId="{85A0C04E-0061-46F3-A689-700E0C034D19}" dt="2025-04-24T18:11:18.752" v="565"/>
          <ac:spMkLst>
            <pc:docMk/>
            <pc:sldMk cId="2048837849" sldId="2656"/>
            <ac:spMk id="2" creationId="{86B24F85-1FB7-19C6-74DF-20F79488D4E0}"/>
          </ac:spMkLst>
        </pc:spChg>
        <pc:spChg chg="mod">
          <ac:chgData name="Kendra Northington Stone" userId="7c17964f-4533-4e1e-9ef0-3b8815c785c3" providerId="ADAL" clId="{85A0C04E-0061-46F3-A689-700E0C034D19}" dt="2025-04-24T18:11:10.444" v="564" actId="20577"/>
          <ac:spMkLst>
            <pc:docMk/>
            <pc:sldMk cId="2048837849" sldId="2656"/>
            <ac:spMk id="3" creationId="{230EA956-D88C-62DA-24F0-141092AEAB55}"/>
          </ac:spMkLst>
        </pc:spChg>
      </pc:sldChg>
      <pc:sldChg chg="modSp new mod">
        <pc:chgData name="Kendra Northington Stone" userId="7c17964f-4533-4e1e-9ef0-3b8815c785c3" providerId="ADAL" clId="{85A0C04E-0061-46F3-A689-700E0C034D19}" dt="2025-04-24T18:11:30.168" v="575" actId="20577"/>
        <pc:sldMkLst>
          <pc:docMk/>
          <pc:sldMk cId="2237288061" sldId="2657"/>
        </pc:sldMkLst>
        <pc:spChg chg="mod">
          <ac:chgData name="Kendra Northington Stone" userId="7c17964f-4533-4e1e-9ef0-3b8815c785c3" providerId="ADAL" clId="{85A0C04E-0061-46F3-A689-700E0C034D19}" dt="2025-04-24T18:11:30.168" v="575" actId="20577"/>
          <ac:spMkLst>
            <pc:docMk/>
            <pc:sldMk cId="2237288061" sldId="2657"/>
            <ac:spMk id="2" creationId="{3ACD7C19-50D8-2818-7C77-51980EFF3A0E}"/>
          </ac:spMkLst>
        </pc:spChg>
      </pc:sldChg>
      <pc:sldChg chg="addSp delSp modSp new mod modAnim modNotesTx">
        <pc:chgData name="Kendra Northington Stone" userId="7c17964f-4533-4e1e-9ef0-3b8815c785c3" providerId="ADAL" clId="{85A0C04E-0061-46F3-A689-700E0C034D19}" dt="2025-04-24T18:12:50.726" v="595"/>
        <pc:sldMkLst>
          <pc:docMk/>
          <pc:sldMk cId="1990914974" sldId="2658"/>
        </pc:sldMkLst>
        <pc:spChg chg="mod">
          <ac:chgData name="Kendra Northington Stone" userId="7c17964f-4533-4e1e-9ef0-3b8815c785c3" providerId="ADAL" clId="{85A0C04E-0061-46F3-A689-700E0C034D19}" dt="2025-04-24T18:12:16.201" v="593" actId="20577"/>
          <ac:spMkLst>
            <pc:docMk/>
            <pc:sldMk cId="1990914974" sldId="2658"/>
            <ac:spMk id="3" creationId="{0BAF3A7A-9304-F1A4-C750-1F51F7B9ADD6}"/>
          </ac:spMkLst>
        </pc:spChg>
        <pc:picChg chg="add mod">
          <ac:chgData name="Kendra Northington Stone" userId="7c17964f-4533-4e1e-9ef0-3b8815c785c3" providerId="ADAL" clId="{85A0C04E-0061-46F3-A689-700E0C034D19}" dt="2025-04-24T18:12:46.289" v="594"/>
          <ac:picMkLst>
            <pc:docMk/>
            <pc:sldMk cId="1990914974" sldId="2658"/>
            <ac:picMk id="4" creationId="{34A7D871-E0F9-AE0E-8049-86FA86DD0DF3}"/>
          </ac:picMkLst>
        </pc:picChg>
      </pc:sldChg>
      <pc:sldChg chg="modSp new mod">
        <pc:chgData name="Kendra Northington Stone" userId="7c17964f-4533-4e1e-9ef0-3b8815c785c3" providerId="ADAL" clId="{85A0C04E-0061-46F3-A689-700E0C034D19}" dt="2025-04-24T18:13:44.970" v="622" actId="207"/>
        <pc:sldMkLst>
          <pc:docMk/>
          <pc:sldMk cId="2740994275" sldId="2659"/>
        </pc:sldMkLst>
        <pc:spChg chg="mod">
          <ac:chgData name="Kendra Northington Stone" userId="7c17964f-4533-4e1e-9ef0-3b8815c785c3" providerId="ADAL" clId="{85A0C04E-0061-46F3-A689-700E0C034D19}" dt="2025-04-24T18:13:11.685" v="614" actId="20577"/>
          <ac:spMkLst>
            <pc:docMk/>
            <pc:sldMk cId="2740994275" sldId="2659"/>
            <ac:spMk id="2" creationId="{8BA276B0-77D4-86D4-2E49-BA6E3DA0F06B}"/>
          </ac:spMkLst>
        </pc:spChg>
        <pc:spChg chg="mod">
          <ac:chgData name="Kendra Northington Stone" userId="7c17964f-4533-4e1e-9ef0-3b8815c785c3" providerId="ADAL" clId="{85A0C04E-0061-46F3-A689-700E0C034D19}" dt="2025-04-24T18:13:40.989" v="620" actId="207"/>
          <ac:spMkLst>
            <pc:docMk/>
            <pc:sldMk cId="2740994275" sldId="2659"/>
            <ac:spMk id="3" creationId="{C01A664C-E3F2-4C3C-74B2-FD272F8D54B8}"/>
          </ac:spMkLst>
        </pc:spChg>
        <pc:spChg chg="mod">
          <ac:chgData name="Kendra Northington Stone" userId="7c17964f-4533-4e1e-9ef0-3b8815c785c3" providerId="ADAL" clId="{85A0C04E-0061-46F3-A689-700E0C034D19}" dt="2025-04-24T18:13:44.970" v="622" actId="207"/>
          <ac:spMkLst>
            <pc:docMk/>
            <pc:sldMk cId="2740994275" sldId="2659"/>
            <ac:spMk id="4" creationId="{A87873DA-36F4-D50C-C1D2-B65C20694756}"/>
          </ac:spMkLst>
        </pc:spChg>
      </pc:sldChg>
      <pc:sldChg chg="addSp delSp modSp new mod">
        <pc:chgData name="Kendra Northington Stone" userId="7c17964f-4533-4e1e-9ef0-3b8815c785c3" providerId="ADAL" clId="{85A0C04E-0061-46F3-A689-700E0C034D19}" dt="2025-04-24T18:19:16.785" v="807" actId="1076"/>
        <pc:sldMkLst>
          <pc:docMk/>
          <pc:sldMk cId="604948679" sldId="2660"/>
        </pc:sldMkLst>
        <pc:spChg chg="mod">
          <ac:chgData name="Kendra Northington Stone" userId="7c17964f-4533-4e1e-9ef0-3b8815c785c3" providerId="ADAL" clId="{85A0C04E-0061-46F3-A689-700E0C034D19}" dt="2025-04-24T18:14:39.579" v="664" actId="207"/>
          <ac:spMkLst>
            <pc:docMk/>
            <pc:sldMk cId="604948679" sldId="2660"/>
            <ac:spMk id="3" creationId="{B97BD2A8-F0E6-E38C-1A3A-2E07CDB52017}"/>
          </ac:spMkLst>
        </pc:spChg>
        <pc:graphicFrameChg chg="add mod ord modGraphic">
          <ac:chgData name="Kendra Northington Stone" userId="7c17964f-4533-4e1e-9ef0-3b8815c785c3" providerId="ADAL" clId="{85A0C04E-0061-46F3-A689-700E0C034D19}" dt="2025-04-24T18:19:16.785" v="807" actId="1076"/>
          <ac:graphicFrameMkLst>
            <pc:docMk/>
            <pc:sldMk cId="604948679" sldId="2660"/>
            <ac:graphicFrameMk id="4" creationId="{8B965A4A-A3B6-2FA4-D037-D0634C31F9D9}"/>
          </ac:graphicFrameMkLst>
        </pc:graphicFrameChg>
      </pc:sldChg>
      <pc:sldChg chg="modSp new mod">
        <pc:chgData name="Kendra Northington Stone" userId="7c17964f-4533-4e1e-9ef0-3b8815c785c3" providerId="ADAL" clId="{85A0C04E-0061-46F3-A689-700E0C034D19}" dt="2025-04-24T18:20:10.878" v="845" actId="255"/>
        <pc:sldMkLst>
          <pc:docMk/>
          <pc:sldMk cId="4274569074" sldId="2661"/>
        </pc:sldMkLst>
        <pc:spChg chg="mod">
          <ac:chgData name="Kendra Northington Stone" userId="7c17964f-4533-4e1e-9ef0-3b8815c785c3" providerId="ADAL" clId="{85A0C04E-0061-46F3-A689-700E0C034D19}" dt="2025-04-24T18:20:10.878" v="845" actId="255"/>
          <ac:spMkLst>
            <pc:docMk/>
            <pc:sldMk cId="4274569074" sldId="2661"/>
            <ac:spMk id="2" creationId="{4B2DD00F-ED5A-DA0A-0567-FD266695394B}"/>
          </ac:spMkLst>
        </pc:spChg>
      </pc:sldChg>
      <pc:sldChg chg="addSp delSp modSp new del mod">
        <pc:chgData name="Kendra Northington Stone" userId="7c17964f-4533-4e1e-9ef0-3b8815c785c3" providerId="ADAL" clId="{85A0C04E-0061-46F3-A689-700E0C034D19}" dt="2025-04-24T18:32:56.919" v="977" actId="47"/>
        <pc:sldMkLst>
          <pc:docMk/>
          <pc:sldMk cId="1052941250" sldId="2662"/>
        </pc:sldMkLst>
      </pc:sldChg>
      <pc:sldChg chg="addSp delSp modSp new mod">
        <pc:chgData name="Kendra Northington Stone" userId="7c17964f-4533-4e1e-9ef0-3b8815c785c3" providerId="ADAL" clId="{85A0C04E-0061-46F3-A689-700E0C034D19}" dt="2025-04-24T18:22:40.568" v="934" actId="207"/>
        <pc:sldMkLst>
          <pc:docMk/>
          <pc:sldMk cId="2265668952" sldId="2663"/>
        </pc:sldMkLst>
        <pc:spChg chg="mod">
          <ac:chgData name="Kendra Northington Stone" userId="7c17964f-4533-4e1e-9ef0-3b8815c785c3" providerId="ADAL" clId="{85A0C04E-0061-46F3-A689-700E0C034D19}" dt="2025-04-24T18:21:18.056" v="892" actId="20577"/>
          <ac:spMkLst>
            <pc:docMk/>
            <pc:sldMk cId="2265668952" sldId="2663"/>
            <ac:spMk id="2" creationId="{3A0057F5-3B6A-898F-5A4D-585091CF22FE}"/>
          </ac:spMkLst>
        </pc:spChg>
        <pc:spChg chg="mod">
          <ac:chgData name="Kendra Northington Stone" userId="7c17964f-4533-4e1e-9ef0-3b8815c785c3" providerId="ADAL" clId="{85A0C04E-0061-46F3-A689-700E0C034D19}" dt="2025-04-24T18:22:40.568" v="934" actId="207"/>
          <ac:spMkLst>
            <pc:docMk/>
            <pc:sldMk cId="2265668952" sldId="2663"/>
            <ac:spMk id="4" creationId="{7E36110A-B9B7-73BB-FD46-BB44AF3A6330}"/>
          </ac:spMkLst>
        </pc:spChg>
        <pc:picChg chg="add mod">
          <ac:chgData name="Kendra Northington Stone" userId="7c17964f-4533-4e1e-9ef0-3b8815c785c3" providerId="ADAL" clId="{85A0C04E-0061-46F3-A689-700E0C034D19}" dt="2025-04-24T18:21:35.929" v="898" actId="14100"/>
          <ac:picMkLst>
            <pc:docMk/>
            <pc:sldMk cId="2265668952" sldId="2663"/>
            <ac:picMk id="5" creationId="{1B57CCFD-7BCD-C2D2-7B8E-8834706DA2FC}"/>
          </ac:picMkLst>
        </pc:picChg>
      </pc:sldChg>
      <pc:sldChg chg="modSp new mod">
        <pc:chgData name="Kendra Northington Stone" userId="7c17964f-4533-4e1e-9ef0-3b8815c785c3" providerId="ADAL" clId="{85A0C04E-0061-46F3-A689-700E0C034D19}" dt="2025-04-24T18:23:40.960" v="974" actId="12"/>
        <pc:sldMkLst>
          <pc:docMk/>
          <pc:sldMk cId="2776984570" sldId="2664"/>
        </pc:sldMkLst>
        <pc:spChg chg="mod">
          <ac:chgData name="Kendra Northington Stone" userId="7c17964f-4533-4e1e-9ef0-3b8815c785c3" providerId="ADAL" clId="{85A0C04E-0061-46F3-A689-700E0C034D19}" dt="2025-04-24T18:23:40.960" v="974" actId="12"/>
          <ac:spMkLst>
            <pc:docMk/>
            <pc:sldMk cId="2776984570" sldId="2664"/>
            <ac:spMk id="2" creationId="{165AC3F7-CC42-9987-D6EE-EE370BF9828A}"/>
          </ac:spMkLst>
        </pc:spChg>
        <pc:spChg chg="mod">
          <ac:chgData name="Kendra Northington Stone" userId="7c17964f-4533-4e1e-9ef0-3b8815c785c3" providerId="ADAL" clId="{85A0C04E-0061-46F3-A689-700E0C034D19}" dt="2025-04-24T18:23:16.922" v="969" actId="20577"/>
          <ac:spMkLst>
            <pc:docMk/>
            <pc:sldMk cId="2776984570" sldId="2664"/>
            <ac:spMk id="3" creationId="{532DC027-2576-A7FA-4517-5A4D680BF7A3}"/>
          </ac:spMkLst>
        </pc:spChg>
      </pc:sldChg>
    </pc:docChg>
  </pc:docChgLst>
  <pc:docChgLst>
    <pc:chgData name="Kelly Tungett" userId="757f2100-516b-4f50-addf-f0292df44cea" providerId="ADAL" clId="{F79040EE-8BE0-4B98-8F50-0056ADD4C4AB}"/>
    <pc:docChg chg="modSld">
      <pc:chgData name="Kelly Tungett" userId="757f2100-516b-4f50-addf-f0292df44cea" providerId="ADAL" clId="{F79040EE-8BE0-4B98-8F50-0056ADD4C4AB}" dt="2025-04-30T16:39:51.245" v="28" actId="20577"/>
      <pc:docMkLst>
        <pc:docMk/>
      </pc:docMkLst>
      <pc:sldChg chg="modSp mod">
        <pc:chgData name="Kelly Tungett" userId="757f2100-516b-4f50-addf-f0292df44cea" providerId="ADAL" clId="{F79040EE-8BE0-4B98-8F50-0056ADD4C4AB}" dt="2025-04-30T16:39:51.245" v="28" actId="20577"/>
        <pc:sldMkLst>
          <pc:docMk/>
          <pc:sldMk cId="2932923662" sldId="266"/>
        </pc:sldMkLst>
        <pc:spChg chg="mod">
          <ac:chgData name="Kelly Tungett" userId="757f2100-516b-4f50-addf-f0292df44cea" providerId="ADAL" clId="{F79040EE-8BE0-4B98-8F50-0056ADD4C4AB}" dt="2025-04-30T16:39:51.245" v="28" actId="20577"/>
          <ac:spMkLst>
            <pc:docMk/>
            <pc:sldMk cId="2932923662" sldId="266"/>
            <ac:spMk id="2" creationId="{2A70F87B-64F5-0588-5766-BB537A6A91A5}"/>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CEEE6E0-BC2C-012A-AFF6-BF73DEB6CCF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6B899E6-B757-4EAA-33E2-65DBB1A902A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558CFC3-7E54-7A40-BBA2-176A299549BD}" type="datetimeFigureOut">
              <a:rPr lang="en-US" smtClean="0"/>
              <a:t>5/18/2026</a:t>
            </a:fld>
            <a:endParaRPr lang="en-US" dirty="0"/>
          </a:p>
        </p:txBody>
      </p:sp>
      <p:sp>
        <p:nvSpPr>
          <p:cNvPr id="4" name="Footer Placeholder 3">
            <a:extLst>
              <a:ext uri="{FF2B5EF4-FFF2-40B4-BE49-F238E27FC236}">
                <a16:creationId xmlns:a16="http://schemas.microsoft.com/office/drawing/2014/main" id="{B83C7CFA-F7E4-1CF2-13E1-2312D5675B6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5E610300-86AF-6734-DAAB-78457B230C4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0174486-1D4F-DC45-B2E3-3EEEEFBCA0BE}" type="slidenum">
              <a:rPr lang="en-US" smtClean="0"/>
              <a:t>‹#›</a:t>
            </a:fld>
            <a:endParaRPr lang="en-US" dirty="0"/>
          </a:p>
        </p:txBody>
      </p:sp>
    </p:spTree>
    <p:extLst>
      <p:ext uri="{BB962C8B-B14F-4D97-AF65-F5344CB8AC3E}">
        <p14:creationId xmlns:p14="http://schemas.microsoft.com/office/powerpoint/2010/main" val="28389411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4BB93D-A499-8C49-89DB-894BFFA5CBDC}" type="datetimeFigureOut">
              <a:rPr lang="en-US" smtClean="0"/>
              <a:t>5/18/2026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39DD76-6F3D-1A42-8AFB-7E5F8ED43188}" type="slidenum">
              <a:rPr lang="en-US" smtClean="0"/>
              <a:t>‹#›</a:t>
            </a:fld>
            <a:endParaRPr lang="en-US" dirty="0"/>
          </a:p>
        </p:txBody>
      </p:sp>
    </p:spTree>
    <p:extLst>
      <p:ext uri="{BB962C8B-B14F-4D97-AF65-F5344CB8AC3E}">
        <p14:creationId xmlns:p14="http://schemas.microsoft.com/office/powerpoint/2010/main" val="35867748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Have participants give their definitions of mental health </a:t>
            </a:r>
          </a:p>
          <a:p>
            <a:endParaRPr lang="en-US" dirty="0"/>
          </a:p>
        </p:txBody>
      </p:sp>
      <p:sp>
        <p:nvSpPr>
          <p:cNvPr id="4" name="Slide Number Placeholder 3"/>
          <p:cNvSpPr>
            <a:spLocks noGrp="1"/>
          </p:cNvSpPr>
          <p:nvPr>
            <p:ph type="sldNum" sz="quarter" idx="5"/>
          </p:nvPr>
        </p:nvSpPr>
        <p:spPr/>
        <p:txBody>
          <a:bodyPr/>
          <a:lstStyle/>
          <a:p>
            <a:fld id="{9239DD76-6F3D-1A42-8AFB-7E5F8ED43188}" type="slidenum">
              <a:rPr lang="en-US" smtClean="0"/>
              <a:t>4</a:t>
            </a:fld>
            <a:endParaRPr lang="en-US" dirty="0"/>
          </a:p>
        </p:txBody>
      </p:sp>
    </p:spTree>
    <p:extLst>
      <p:ext uri="{BB962C8B-B14F-4D97-AF65-F5344CB8AC3E}">
        <p14:creationId xmlns:p14="http://schemas.microsoft.com/office/powerpoint/2010/main" val="6900114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participants if they feel MH &amp; MI are the same? Explain why.</a:t>
            </a:r>
          </a:p>
          <a:p>
            <a:endParaRPr lang="en-US" dirty="0"/>
          </a:p>
          <a:p>
            <a:endParaRPr lang="en-US" dirty="0"/>
          </a:p>
        </p:txBody>
      </p:sp>
      <p:sp>
        <p:nvSpPr>
          <p:cNvPr id="4" name="Slide Number Placeholder 3"/>
          <p:cNvSpPr>
            <a:spLocks noGrp="1"/>
          </p:cNvSpPr>
          <p:nvPr>
            <p:ph type="sldNum" sz="quarter" idx="5"/>
          </p:nvPr>
        </p:nvSpPr>
        <p:spPr/>
        <p:txBody>
          <a:bodyPr/>
          <a:lstStyle/>
          <a:p>
            <a:fld id="{9239DD76-6F3D-1A42-8AFB-7E5F8ED43188}" type="slidenum">
              <a:rPr lang="en-US" smtClean="0"/>
              <a:t>6</a:t>
            </a:fld>
            <a:endParaRPr lang="en-US" dirty="0"/>
          </a:p>
        </p:txBody>
      </p:sp>
    </p:spTree>
    <p:extLst>
      <p:ext uri="{BB962C8B-B14F-4D97-AF65-F5344CB8AC3E}">
        <p14:creationId xmlns:p14="http://schemas.microsoft.com/office/powerpoint/2010/main" val="27692040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https://youtu.be/gSjM5B3QNlw?feature=shared</a:t>
            </a:r>
          </a:p>
        </p:txBody>
      </p:sp>
      <p:sp>
        <p:nvSpPr>
          <p:cNvPr id="4" name="Slide Number Placeholder 3"/>
          <p:cNvSpPr>
            <a:spLocks noGrp="1"/>
          </p:cNvSpPr>
          <p:nvPr>
            <p:ph type="sldNum" sz="quarter" idx="5"/>
          </p:nvPr>
        </p:nvSpPr>
        <p:spPr/>
        <p:txBody>
          <a:bodyPr/>
          <a:lstStyle/>
          <a:p>
            <a:fld id="{9239DD76-6F3D-1A42-8AFB-7E5F8ED43188}" type="slidenum">
              <a:rPr lang="en-US" smtClean="0"/>
              <a:t>18</a:t>
            </a:fld>
            <a:endParaRPr lang="en-US" dirty="0"/>
          </a:p>
        </p:txBody>
      </p:sp>
    </p:spTree>
    <p:extLst>
      <p:ext uri="{BB962C8B-B14F-4D97-AF65-F5344CB8AC3E}">
        <p14:creationId xmlns:p14="http://schemas.microsoft.com/office/powerpoint/2010/main" val="222201174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4" Type="http://schemas.openxmlformats.org/officeDocument/2006/relationships/image" Target="../media/image28.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emf"/><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2.xml"/><Relationship Id="rId4" Type="http://schemas.openxmlformats.org/officeDocument/2006/relationships/image" Target="../media/image28.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2"/>
            <a:ext cx="86868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2387600" cy="6845300"/>
          </a:xfrm>
          <a:prstGeom prst="rect">
            <a:avLst/>
          </a:prstGeom>
        </p:spPr>
      </p:pic>
    </p:spTree>
    <p:extLst>
      <p:ext uri="{BB962C8B-B14F-4D97-AF65-F5344CB8AC3E}">
        <p14:creationId xmlns:p14="http://schemas.microsoft.com/office/powerpoint/2010/main" val="28934162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6424863" y="0"/>
            <a:ext cx="5767137" cy="667512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457200" y="2393022"/>
            <a:ext cx="5767137"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457200" y="4872697"/>
            <a:ext cx="5767137"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199" y="457200"/>
            <a:ext cx="1371600" cy="1014158"/>
          </a:xfrm>
          <a:prstGeom prst="rect">
            <a:avLst/>
          </a:prstGeom>
        </p:spPr>
      </p:pic>
    </p:spTree>
    <p:extLst>
      <p:ext uri="{BB962C8B-B14F-4D97-AF65-F5344CB8AC3E}">
        <p14:creationId xmlns:p14="http://schemas.microsoft.com/office/powerpoint/2010/main" val="2035008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685800" indent="-228600">
              <a:buFont typeface="System Font Regular"/>
              <a:buChar char="–"/>
              <a:defRPr/>
            </a:lvl2pPr>
            <a:lvl3pPr marL="1143000" indent="-228600">
              <a:buFont typeface="System Font Regular"/>
              <a:buChar char="▸"/>
              <a:defRPr/>
            </a:lvl3pPr>
            <a:lvl5pPr marL="2057400" indent="-228600">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630771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685800" indent="-228600">
              <a:buFont typeface="System Font Regular"/>
              <a:buChar char="–"/>
              <a:defRPr>
                <a:solidFill>
                  <a:schemeClr val="bg1"/>
                </a:solidFill>
              </a:defRPr>
            </a:lvl2pPr>
            <a:lvl3pPr marL="1143000" indent="-228600">
              <a:buFont typeface="System Font Regular"/>
              <a:buChar char="▸"/>
              <a:defRPr>
                <a:solidFill>
                  <a:schemeClr val="bg1"/>
                </a:solidFill>
              </a:defRPr>
            </a:lvl3pPr>
            <a:lvl4pPr>
              <a:buClrTx/>
              <a:defRPr>
                <a:solidFill>
                  <a:schemeClr val="bg1"/>
                </a:solidFill>
              </a:defRPr>
            </a:lvl4pPr>
            <a:lvl5pPr marL="2057400" indent="-228600">
              <a:buClrTx/>
              <a:buFont typeface="System Font Regular"/>
              <a:buChar cha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dirty="0"/>
              <a:t>Click to edit Master title style</a:t>
            </a:r>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BD69AC11-9CEE-9920-30B8-3D928ADC4043}"/>
              </a:ext>
            </a:extLst>
          </p:cNvPr>
          <p:cNvSpPr txBox="1"/>
          <p:nvPr userDrawn="1"/>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8200" y="6399543"/>
            <a:ext cx="457200" cy="338053"/>
          </a:xfrm>
          <a:prstGeom prst="rect">
            <a:avLst/>
          </a:prstGeom>
        </p:spPr>
      </p:pic>
    </p:spTree>
    <p:extLst>
      <p:ext uri="{BB962C8B-B14F-4D97-AF65-F5344CB8AC3E}">
        <p14:creationId xmlns:p14="http://schemas.microsoft.com/office/powerpoint/2010/main" val="23557621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b="1">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1278708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6103"/>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5221961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5496129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8830609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94338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2004316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4314871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2"/>
            <a:ext cx="8686800" cy="2387600"/>
          </a:xfrm>
        </p:spPr>
        <p:txBody>
          <a:bodyPr anchor="b">
            <a:normAutofit/>
          </a:bodyPr>
          <a:lstStyle>
            <a:lvl1pPr algn="l">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2"/>
          </a:xfrm>
        </p:spPr>
        <p:txBody>
          <a:bodyPr/>
          <a:lstStyle>
            <a:lvl1pPr marL="0" indent="0" algn="l">
              <a:buNone/>
              <a:defRPr sz="24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3"/>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2387600" cy="6845300"/>
          </a:xfrm>
          <a:prstGeom prst="rect">
            <a:avLst/>
          </a:prstGeom>
        </p:spPr>
      </p:pic>
    </p:spTree>
    <p:extLst>
      <p:ext uri="{BB962C8B-B14F-4D97-AF65-F5344CB8AC3E}">
        <p14:creationId xmlns:p14="http://schemas.microsoft.com/office/powerpoint/2010/main" val="11851843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12715343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19154338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2070055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9183597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9536982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383355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3810437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172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69445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80467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9044848" y="1737360"/>
            <a:ext cx="2557872" cy="4389120"/>
          </a:xfrm>
          <a:solidFill>
            <a:schemeClr val="bg2"/>
          </a:solidFill>
        </p:spPr>
        <p:txBody>
          <a:bodyPr lIns="182880" tIns="182880" rIns="182880" bIns="182880" anchor="t">
            <a:noAutofit/>
          </a:bodyPr>
          <a:lstStyle>
            <a:lvl1pPr marL="0" indent="0">
              <a:buNone/>
              <a:defRPr sz="1800" b="1">
                <a:solidFill>
                  <a:schemeClr val="bg1"/>
                </a:solidFill>
              </a:defRPr>
            </a:lvl1pPr>
            <a:lvl2pPr marL="228600" indent="-228600">
              <a:buFont typeface="Arial" panose="020B0604020202020204" pitchFamily="34" charset="0"/>
              <a:buChar char="•"/>
              <a:tabLst/>
              <a:defRPr sz="1600" b="0">
                <a:solidFill>
                  <a:schemeClr val="bg1"/>
                </a:solidFill>
              </a:defRPr>
            </a:lvl2pPr>
            <a:lvl3pPr marL="914400" indent="0">
              <a:buNone/>
              <a:defRPr sz="1800" b="0">
                <a:solidFill>
                  <a:schemeClr val="bg1"/>
                </a:solidFill>
              </a:defRPr>
            </a:lvl3pPr>
            <a:lvl4pPr marL="1371600" indent="0">
              <a:buNone/>
              <a:defRPr sz="1800" b="0">
                <a:solidFill>
                  <a:schemeClr val="bg1"/>
                </a:solidFill>
              </a:defRPr>
            </a:lvl4pPr>
            <a:lvl5pPr marL="1828800" indent="0">
              <a:buNone/>
              <a:defRPr sz="180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6857050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464410" y="1737361"/>
            <a:ext cx="5181600" cy="438911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182293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userDrawn="1"/>
        </p:nvSpPr>
        <p:spPr>
          <a:xfrm>
            <a:off x="0" y="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2"/>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0"/>
            <a:ext cx="1016000" cy="6845300"/>
          </a:xfrm>
          <a:prstGeom prst="rect">
            <a:avLst/>
          </a:prstGeom>
        </p:spPr>
      </p:pic>
    </p:spTree>
    <p:extLst>
      <p:ext uri="{BB962C8B-B14F-4D97-AF65-F5344CB8AC3E}">
        <p14:creationId xmlns:p14="http://schemas.microsoft.com/office/powerpoint/2010/main" val="23798655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337190" y="0"/>
            <a:ext cx="5854810" cy="685799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5"/>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553170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6337190" y="0"/>
            <a:ext cx="5854810" cy="68579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5"/>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5784905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userDrawn="1"/>
        </p:nvSpPr>
        <p:spPr>
          <a:xfrm>
            <a:off x="6096000" y="0"/>
            <a:ext cx="6096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309360" y="1737360"/>
            <a:ext cx="5181600" cy="4389120"/>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1D5713C-8A7B-03A2-E75A-6760F2EBB1B8}"/>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532B3636-5753-0CC3-5C54-0C36BB462A8B}"/>
              </a:ext>
            </a:extLst>
          </p:cNvPr>
          <p:cNvSpPr txBox="1"/>
          <p:nvPr userDrawn="1"/>
        </p:nvSpPr>
        <p:spPr>
          <a:xfrm>
            <a:off x="11023261" y="6537698"/>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3563269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839788" y="1554480"/>
            <a:ext cx="5157787" cy="713232"/>
          </a:xfrm>
          <a:noFill/>
        </p:spPr>
        <p:txBody>
          <a:bodyPr anchor="ctr"/>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839788" y="2377440"/>
            <a:ext cx="5157787"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6172200" y="1554480"/>
            <a:ext cx="5183188" cy="713232"/>
          </a:xfrm>
          <a:noFill/>
        </p:spPr>
        <p:txBody>
          <a:bodyPr anchor="ctr"/>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6172200" y="2377440"/>
            <a:ext cx="5183188"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userDrawn="1"/>
        </p:nvCxnSpPr>
        <p:spPr>
          <a:xfrm>
            <a:off x="838200" y="2289976"/>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userDrawn="1"/>
        </p:nvCxnSpPr>
        <p:spPr>
          <a:xfrm>
            <a:off x="838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userDrawn="1"/>
        </p:nvCxnSpPr>
        <p:spPr>
          <a:xfrm>
            <a:off x="6172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87654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52152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8204858"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791698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0748139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506437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2510631" y="2035173"/>
            <a:ext cx="7170738" cy="2787650"/>
          </a:xfrm>
          <a:solidFill>
            <a:schemeClr val="bg1">
              <a:lumMod val="95000"/>
            </a:schemeClr>
          </a:solidFill>
        </p:spPr>
        <p:txBody>
          <a:bodyPr anchor="ctr">
            <a:normAutofit/>
          </a:bodyPr>
          <a:lstStyle>
            <a:lvl1pPr marL="0" indent="0">
              <a:buNone/>
              <a:defRPr sz="4000"/>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48505481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4089863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1910313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userDrawn="1"/>
        </p:nvSpPr>
        <p:spPr>
          <a:xfrm>
            <a:off x="0" y="0"/>
            <a:ext cx="12192000" cy="1828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2"/>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0"/>
            <a:ext cx="1016000" cy="6845300"/>
          </a:xfrm>
          <a:prstGeom prst="rect">
            <a:avLst/>
          </a:prstGeom>
        </p:spPr>
      </p:pic>
    </p:spTree>
    <p:extLst>
      <p:ext uri="{BB962C8B-B14F-4D97-AF65-F5344CB8AC3E}">
        <p14:creationId xmlns:p14="http://schemas.microsoft.com/office/powerpoint/2010/main" val="399595697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2600" y="256032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2600" y="466344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81599" y="640080"/>
            <a:ext cx="1828800" cy="1352208"/>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972800" y="6350"/>
            <a:ext cx="1219200" cy="6845300"/>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0" y="6350"/>
            <a:ext cx="1219200" cy="6845300"/>
          </a:xfrm>
          <a:prstGeom prst="rect">
            <a:avLst/>
          </a:prstGeom>
        </p:spPr>
      </p:pic>
    </p:spTree>
    <p:extLst>
      <p:ext uri="{BB962C8B-B14F-4D97-AF65-F5344CB8AC3E}">
        <p14:creationId xmlns:p14="http://schemas.microsoft.com/office/powerpoint/2010/main" val="52933616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5648" y="2560320"/>
            <a:ext cx="8686800" cy="1828800"/>
          </a:xfrm>
        </p:spPr>
        <p:txBody>
          <a:bodyPr anchor="b">
            <a:normAutofit/>
          </a:bodyPr>
          <a:lstStyle>
            <a:lvl1pPr algn="ctr">
              <a:defRPr sz="44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5648" y="4663440"/>
            <a:ext cx="8686800" cy="1371600"/>
          </a:xfrm>
        </p:spPr>
        <p:txBody>
          <a:bodyPr>
            <a:normAutofit/>
          </a:bodyPr>
          <a:lstStyle>
            <a:lvl1pPr marL="0" indent="0" algn="ctr">
              <a:spcAft>
                <a:spcPts val="600"/>
              </a:spcAft>
              <a:buNone/>
              <a:defRPr sz="16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81600" y="640080"/>
            <a:ext cx="1828800" cy="1352204"/>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219200" cy="6845300"/>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972800" y="6350"/>
            <a:ext cx="1219200" cy="6845300"/>
          </a:xfrm>
          <a:prstGeom prst="rect">
            <a:avLst/>
          </a:prstGeom>
        </p:spPr>
      </p:pic>
    </p:spTree>
    <p:extLst>
      <p:ext uri="{BB962C8B-B14F-4D97-AF65-F5344CB8AC3E}">
        <p14:creationId xmlns:p14="http://schemas.microsoft.com/office/powerpoint/2010/main" val="326395980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3"/>
            <a:ext cx="86868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6351"/>
            <a:ext cx="2387600" cy="6845300"/>
          </a:xfrm>
          <a:prstGeom prst="rect">
            <a:avLst/>
          </a:prstGeom>
        </p:spPr>
      </p:pic>
    </p:spTree>
    <p:extLst>
      <p:ext uri="{BB962C8B-B14F-4D97-AF65-F5344CB8AC3E}">
        <p14:creationId xmlns:p14="http://schemas.microsoft.com/office/powerpoint/2010/main" val="294702521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3"/>
            <a:ext cx="8686800" cy="2387600"/>
          </a:xfrm>
        </p:spPr>
        <p:txBody>
          <a:bodyPr anchor="b">
            <a:normAutofit/>
          </a:bodyPr>
          <a:lstStyle>
            <a:lvl1pPr algn="l">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3"/>
          </a:xfrm>
        </p:spPr>
        <p:txBody>
          <a:bodyPr/>
          <a:lstStyle>
            <a:lvl1pPr marL="0" indent="0" algn="l">
              <a:buNone/>
              <a:defRPr sz="24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3"/>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6351"/>
            <a:ext cx="2387600" cy="6845300"/>
          </a:xfrm>
          <a:prstGeom prst="rect">
            <a:avLst/>
          </a:prstGeom>
        </p:spPr>
      </p:pic>
    </p:spTree>
    <p:extLst>
      <p:ext uri="{BB962C8B-B14F-4D97-AF65-F5344CB8AC3E}">
        <p14:creationId xmlns:p14="http://schemas.microsoft.com/office/powerpoint/2010/main" val="32241486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p:nvSpPr>
        <p:spPr>
          <a:xfrm>
            <a:off x="0" y="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3"/>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
            <a:ext cx="1016000" cy="6845300"/>
          </a:xfrm>
          <a:prstGeom prst="rect">
            <a:avLst/>
          </a:prstGeom>
        </p:spPr>
      </p:pic>
    </p:spTree>
    <p:extLst>
      <p:ext uri="{BB962C8B-B14F-4D97-AF65-F5344CB8AC3E}">
        <p14:creationId xmlns:p14="http://schemas.microsoft.com/office/powerpoint/2010/main" val="238175173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p:nvSpPr>
        <p:spPr>
          <a:xfrm>
            <a:off x="0" y="0"/>
            <a:ext cx="12192000" cy="1828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3"/>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
            <a:ext cx="1016000" cy="6845300"/>
          </a:xfrm>
          <a:prstGeom prst="rect">
            <a:avLst/>
          </a:prstGeom>
        </p:spPr>
      </p:pic>
    </p:spTree>
    <p:extLst>
      <p:ext uri="{BB962C8B-B14F-4D97-AF65-F5344CB8AC3E}">
        <p14:creationId xmlns:p14="http://schemas.microsoft.com/office/powerpoint/2010/main" val="323952782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371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3"/>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 y="6351"/>
            <a:ext cx="1384300" cy="6845300"/>
          </a:xfrm>
          <a:prstGeom prst="rect">
            <a:avLst/>
          </a:prstGeom>
        </p:spPr>
      </p:pic>
    </p:spTree>
    <p:extLst>
      <p:ext uri="{BB962C8B-B14F-4D97-AF65-F5344CB8AC3E}">
        <p14:creationId xmlns:p14="http://schemas.microsoft.com/office/powerpoint/2010/main" val="347012658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3716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3"/>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 y="6351"/>
            <a:ext cx="1384300" cy="6845300"/>
          </a:xfrm>
          <a:prstGeom prst="rect">
            <a:avLst/>
          </a:prstGeom>
        </p:spPr>
      </p:pic>
    </p:spTree>
    <p:extLst>
      <p:ext uri="{BB962C8B-B14F-4D97-AF65-F5344CB8AC3E}">
        <p14:creationId xmlns:p14="http://schemas.microsoft.com/office/powerpoint/2010/main" val="186804059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5839493" y="274320"/>
            <a:ext cx="6217920" cy="6217920"/>
          </a:xfrm>
          <a:prstGeom prst="ellipse">
            <a:avLst/>
          </a:prstGeom>
          <a:solidFill>
            <a:schemeClr val="bg1">
              <a:lumMod val="95000"/>
            </a:schemeClr>
          </a:solidFill>
        </p:spPr>
        <p:txBody>
          <a:bodyPr>
            <a:normAutofit/>
          </a:bodyPr>
          <a:lstStyle>
            <a:lvl1pPr marL="0" indent="0">
              <a:buNone/>
              <a:defRPr sz="1600"/>
            </a:lvl1pPr>
          </a:lstStyle>
          <a:p>
            <a:r>
              <a:rPr lang="en-US" dirty="0"/>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201" y="2393023"/>
            <a:ext cx="6308203" cy="2387600"/>
          </a:xfrm>
        </p:spPr>
        <p:txBody>
          <a:bodyPr anchor="b">
            <a:normAutofit/>
          </a:bodyPr>
          <a:lstStyle>
            <a:lvl1pPr algn="l">
              <a:defRPr sz="5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201" y="4872697"/>
            <a:ext cx="6308203"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199" y="457201"/>
            <a:ext cx="1371600" cy="1014159"/>
          </a:xfrm>
          <a:prstGeom prst="rect">
            <a:avLst/>
          </a:prstGeom>
        </p:spPr>
      </p:pic>
    </p:spTree>
    <p:extLst>
      <p:ext uri="{BB962C8B-B14F-4D97-AF65-F5344CB8AC3E}">
        <p14:creationId xmlns:p14="http://schemas.microsoft.com/office/powerpoint/2010/main" val="7414120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9" y="5141127"/>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12192000" cy="502920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9" y="6014323"/>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637523" y="5474937"/>
            <a:ext cx="1097280" cy="811327"/>
          </a:xfrm>
          <a:prstGeom prst="rect">
            <a:avLst/>
          </a:prstGeom>
        </p:spPr>
      </p:pic>
    </p:spTree>
    <p:extLst>
      <p:ext uri="{BB962C8B-B14F-4D97-AF65-F5344CB8AC3E}">
        <p14:creationId xmlns:p14="http://schemas.microsoft.com/office/powerpoint/2010/main" val="770781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userDrawn="1"/>
        </p:nvSpPr>
        <p:spPr>
          <a:xfrm rot="10800000">
            <a:off x="0" y="0"/>
            <a:ext cx="1371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2"/>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384300" cy="6845300"/>
          </a:xfrm>
          <a:prstGeom prst="rect">
            <a:avLst/>
          </a:prstGeom>
        </p:spPr>
      </p:pic>
    </p:spTree>
    <p:extLst>
      <p:ext uri="{BB962C8B-B14F-4D97-AF65-F5344CB8AC3E}">
        <p14:creationId xmlns:p14="http://schemas.microsoft.com/office/powerpoint/2010/main" val="2716851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9" y="5141127"/>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9" y="6014323"/>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3672840" y="177303"/>
            <a:ext cx="4846320" cy="4846320"/>
          </a:xfrm>
          <a:prstGeom prst="ellipse">
            <a:avLst/>
          </a:prstGeom>
          <a:solidFill>
            <a:schemeClr val="bg1">
              <a:lumMod val="95000"/>
            </a:schemeClr>
          </a:solidFill>
        </p:spPr>
        <p:txBody>
          <a:bodyPr>
            <a:normAutofit/>
          </a:bodyPr>
          <a:lstStyle>
            <a:lvl1pPr marL="0" indent="0">
              <a:buNone/>
              <a:defRPr sz="1000"/>
            </a:lvl1pPr>
          </a:lstStyle>
          <a:p>
            <a:r>
              <a:rPr lang="en-US" dirty="0"/>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8729869" y="177303"/>
            <a:ext cx="3462131" cy="484632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77303"/>
            <a:ext cx="3462131" cy="484632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637523" y="5474937"/>
            <a:ext cx="1097280" cy="811327"/>
          </a:xfrm>
          <a:prstGeom prst="rect">
            <a:avLst/>
          </a:prstGeom>
        </p:spPr>
      </p:pic>
    </p:spTree>
    <p:extLst>
      <p:ext uri="{BB962C8B-B14F-4D97-AF65-F5344CB8AC3E}">
        <p14:creationId xmlns:p14="http://schemas.microsoft.com/office/powerpoint/2010/main" val="47940274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6424865" y="0"/>
            <a:ext cx="5767137" cy="667512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457201" y="2393023"/>
            <a:ext cx="5767137"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457201" y="4872697"/>
            <a:ext cx="5767137"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199" y="457201"/>
            <a:ext cx="1371600" cy="1014159"/>
          </a:xfrm>
          <a:prstGeom prst="rect">
            <a:avLst/>
          </a:prstGeom>
        </p:spPr>
      </p:pic>
    </p:spTree>
    <p:extLst>
      <p:ext uri="{BB962C8B-B14F-4D97-AF65-F5344CB8AC3E}">
        <p14:creationId xmlns:p14="http://schemas.microsoft.com/office/powerpoint/2010/main" val="321180011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685783" indent="-228594">
              <a:buFont typeface="System Font Regular"/>
              <a:buChar char="–"/>
              <a:defRPr/>
            </a:lvl2pPr>
            <a:lvl3pPr marL="1142971" indent="-228594">
              <a:buFont typeface="System Font Regular"/>
              <a:buChar char="▸"/>
              <a:defRPr/>
            </a:lvl3pPr>
            <a:lvl5pPr marL="2057349" indent="-228594">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4457471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685783" indent="-228594">
              <a:buFont typeface="System Font Regular"/>
              <a:buChar char="–"/>
              <a:defRPr>
                <a:solidFill>
                  <a:schemeClr val="bg1"/>
                </a:solidFill>
              </a:defRPr>
            </a:lvl2pPr>
            <a:lvl3pPr marL="1142971" indent="-228594">
              <a:buFont typeface="System Font Regular"/>
              <a:buChar char="▸"/>
              <a:defRPr>
                <a:solidFill>
                  <a:schemeClr val="bg1"/>
                </a:solidFill>
              </a:defRPr>
            </a:lvl3pPr>
            <a:lvl4pPr>
              <a:buClrTx/>
              <a:defRPr>
                <a:solidFill>
                  <a:schemeClr val="bg1"/>
                </a:solidFill>
              </a:defRPr>
            </a:lvl4pPr>
            <a:lvl5pPr marL="2057349" indent="-228594">
              <a:buClrTx/>
              <a:buFont typeface="System Font Regular"/>
              <a:buChar cha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TextBox 3">
            <a:extLst>
              <a:ext uri="{FF2B5EF4-FFF2-40B4-BE49-F238E27FC236}">
                <a16:creationId xmlns:a16="http://schemas.microsoft.com/office/drawing/2014/main" id="{BD69AC11-9CEE-9920-30B8-3D928ADC4043}"/>
              </a:ext>
            </a:extLst>
          </p:cNvPr>
          <p:cNvSpPr txBox="1"/>
          <p:nvPr/>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8200" y="6399544"/>
            <a:ext cx="457200" cy="338053"/>
          </a:xfrm>
          <a:prstGeom prst="rect">
            <a:avLst/>
          </a:prstGeom>
        </p:spPr>
      </p:pic>
    </p:spTree>
    <p:extLst>
      <p:ext uri="{BB962C8B-B14F-4D97-AF65-F5344CB8AC3E}">
        <p14:creationId xmlns:p14="http://schemas.microsoft.com/office/powerpoint/2010/main" val="41680081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b="1">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21388073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bg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2"/>
            <a:ext cx="914400" cy="676103"/>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37480076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85315052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40786603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bg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209574303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8426277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userDrawn="1"/>
        </p:nvSpPr>
        <p:spPr>
          <a:xfrm rot="10800000">
            <a:off x="0" y="0"/>
            <a:ext cx="13716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2"/>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384300" cy="6845300"/>
          </a:xfrm>
          <a:prstGeom prst="rect">
            <a:avLst/>
          </a:prstGeom>
        </p:spPr>
      </p:pic>
    </p:spTree>
    <p:extLst>
      <p:ext uri="{BB962C8B-B14F-4D97-AF65-F5344CB8AC3E}">
        <p14:creationId xmlns:p14="http://schemas.microsoft.com/office/powerpoint/2010/main" val="301900066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234130476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298246776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104416731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195589935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324198728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83011207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229570587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1470408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172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1999614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80467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9044848" y="1737360"/>
            <a:ext cx="2557872" cy="4389120"/>
          </a:xfrm>
          <a:solidFill>
            <a:schemeClr val="bg2"/>
          </a:solidFill>
        </p:spPr>
        <p:txBody>
          <a:bodyPr lIns="182880" tIns="182880" rIns="182880" bIns="182880" anchor="t">
            <a:noAutofit/>
          </a:bodyPr>
          <a:lstStyle>
            <a:lvl1pPr marL="0" indent="0">
              <a:buNone/>
              <a:defRPr sz="1800" b="1">
                <a:solidFill>
                  <a:schemeClr val="bg1"/>
                </a:solidFill>
              </a:defRPr>
            </a:lvl1pPr>
            <a:lvl2pPr marL="228594" indent="-228594">
              <a:buFont typeface="Arial" panose="020B0604020202020204" pitchFamily="34" charset="0"/>
              <a:buChar char="•"/>
              <a:tabLst/>
              <a:defRPr sz="1600" b="0">
                <a:solidFill>
                  <a:schemeClr val="bg1"/>
                </a:solidFill>
              </a:defRPr>
            </a:lvl2pPr>
            <a:lvl3pPr marL="914377" indent="0">
              <a:buNone/>
              <a:defRPr sz="1800" b="0">
                <a:solidFill>
                  <a:schemeClr val="bg1"/>
                </a:solidFill>
              </a:defRPr>
            </a:lvl3pPr>
            <a:lvl4pPr marL="1371566" indent="0">
              <a:buNone/>
              <a:defRPr sz="1800" b="0">
                <a:solidFill>
                  <a:schemeClr val="bg1"/>
                </a:solidFill>
              </a:defRPr>
            </a:lvl4pPr>
            <a:lvl5pPr marL="1828754" indent="0">
              <a:buNone/>
              <a:defRPr sz="180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583571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5839493" y="274320"/>
            <a:ext cx="6217920" cy="6217920"/>
          </a:xfrm>
          <a:prstGeom prst="ellipse">
            <a:avLst/>
          </a:prstGeom>
          <a:solidFill>
            <a:schemeClr val="bg1">
              <a:lumMod val="95000"/>
            </a:schemeClr>
          </a:solidFill>
        </p:spPr>
        <p:txBody>
          <a:bodyPr>
            <a:normAutofit/>
          </a:bodyPr>
          <a:lstStyle>
            <a:lvl1pPr marL="0" indent="0">
              <a:buNone/>
              <a:defRPr sz="1600"/>
            </a:lvl1pPr>
          </a:lstStyle>
          <a:p>
            <a:r>
              <a:rPr lang="en-US" dirty="0"/>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200" y="2393022"/>
            <a:ext cx="6308203" cy="2387600"/>
          </a:xfrm>
        </p:spPr>
        <p:txBody>
          <a:bodyPr anchor="b">
            <a:normAutofit/>
          </a:bodyPr>
          <a:lstStyle>
            <a:lvl1pPr algn="l">
              <a:defRPr sz="5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200" y="4872697"/>
            <a:ext cx="6308203"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199" y="457200"/>
            <a:ext cx="1371600" cy="1014158"/>
          </a:xfrm>
          <a:prstGeom prst="rect">
            <a:avLst/>
          </a:prstGeom>
        </p:spPr>
      </p:pic>
    </p:spTree>
    <p:extLst>
      <p:ext uri="{BB962C8B-B14F-4D97-AF65-F5344CB8AC3E}">
        <p14:creationId xmlns:p14="http://schemas.microsoft.com/office/powerpoint/2010/main" val="31316295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464411" y="1737362"/>
            <a:ext cx="5181600" cy="438911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6302524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337189" y="2"/>
            <a:ext cx="5854811" cy="685799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6"/>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2309165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6337189" y="2"/>
            <a:ext cx="5854811" cy="68579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6"/>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9242005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p:nvSpPr>
        <p:spPr>
          <a:xfrm>
            <a:off x="6096000" y="0"/>
            <a:ext cx="6096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309360" y="1737360"/>
            <a:ext cx="5181600" cy="4389120"/>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1D5713C-8A7B-03A2-E75A-6760F2EBB1B8}"/>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 name="TextBox 6">
            <a:extLst>
              <a:ext uri="{FF2B5EF4-FFF2-40B4-BE49-F238E27FC236}">
                <a16:creationId xmlns:a16="http://schemas.microsoft.com/office/drawing/2014/main" id="{532B3636-5753-0CC3-5C54-0C36BB462A8B}"/>
              </a:ext>
            </a:extLst>
          </p:cNvPr>
          <p:cNvSpPr txBox="1"/>
          <p:nvPr/>
        </p:nvSpPr>
        <p:spPr>
          <a:xfrm>
            <a:off x="11023261" y="6537699"/>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417126524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839789" y="1554480"/>
            <a:ext cx="5157787" cy="713232"/>
          </a:xfrm>
          <a:noFill/>
        </p:spPr>
        <p:txBody>
          <a:bodyPr anchor="ctr"/>
          <a:lstStyle>
            <a:lvl1pPr marL="0" indent="0">
              <a:buNone/>
              <a:defRPr sz="2400" b="1">
                <a:solidFill>
                  <a:schemeClr val="bg2"/>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839789" y="2377440"/>
            <a:ext cx="5157787"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6172201" y="1554480"/>
            <a:ext cx="5183188" cy="713232"/>
          </a:xfrm>
          <a:noFill/>
        </p:spPr>
        <p:txBody>
          <a:bodyPr anchor="ctr"/>
          <a:lstStyle>
            <a:lvl1pPr marL="0" indent="0">
              <a:buNone/>
              <a:defRPr sz="2400" b="1">
                <a:solidFill>
                  <a:schemeClr val="bg2"/>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6172201" y="2377440"/>
            <a:ext cx="5183188"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p:nvCxnSpPr>
        <p:spPr>
          <a:xfrm>
            <a:off x="838200" y="2289976"/>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p:nvCxnSpPr>
        <p:spPr>
          <a:xfrm>
            <a:off x="838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p:nvCxnSpPr>
        <p:spPr>
          <a:xfrm>
            <a:off x="6172202"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216532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52152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820485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6460737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8140914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8055688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2510631" y="2035173"/>
            <a:ext cx="7170739" cy="2787651"/>
          </a:xfrm>
          <a:solidFill>
            <a:schemeClr val="bg1">
              <a:lumMod val="95000"/>
            </a:schemeClr>
          </a:solidFill>
        </p:spPr>
        <p:txBody>
          <a:bodyPr anchor="ctr">
            <a:normAutofit/>
          </a:bodyPr>
          <a:lstStyle>
            <a:lvl1pPr marL="0" indent="0">
              <a:buNone/>
              <a:defRPr sz="4000"/>
            </a:lvl1pPr>
            <a:lvl2pPr marL="457189" indent="0">
              <a:buNone/>
              <a:defRPr/>
            </a:lvl2pPr>
            <a:lvl3pPr marL="914377" indent="0">
              <a:buNone/>
              <a:defRPr/>
            </a:lvl3pPr>
            <a:lvl4pPr marL="1371566" indent="0">
              <a:buNone/>
              <a:defRPr/>
            </a:lvl4pPr>
            <a:lvl5pPr marL="1828754"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75684960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11349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8" y="5141126"/>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12192000" cy="502920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8" y="6014322"/>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37522" y="5474936"/>
            <a:ext cx="1097280" cy="811326"/>
          </a:xfrm>
          <a:prstGeom prst="rect">
            <a:avLst/>
          </a:prstGeom>
        </p:spPr>
      </p:pic>
    </p:spTree>
    <p:extLst>
      <p:ext uri="{BB962C8B-B14F-4D97-AF65-F5344CB8AC3E}">
        <p14:creationId xmlns:p14="http://schemas.microsoft.com/office/powerpoint/2010/main" val="325057921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15443043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2600" y="256032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2600" y="466344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81599" y="640080"/>
            <a:ext cx="1828800" cy="1352208"/>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972800" y="6351"/>
            <a:ext cx="1219200" cy="6845300"/>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6351"/>
            <a:ext cx="1219200" cy="6845300"/>
          </a:xfrm>
          <a:prstGeom prst="rect">
            <a:avLst/>
          </a:prstGeom>
        </p:spPr>
      </p:pic>
    </p:spTree>
    <p:extLst>
      <p:ext uri="{BB962C8B-B14F-4D97-AF65-F5344CB8AC3E}">
        <p14:creationId xmlns:p14="http://schemas.microsoft.com/office/powerpoint/2010/main" val="44532575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5648" y="2560320"/>
            <a:ext cx="8686800" cy="1828800"/>
          </a:xfrm>
        </p:spPr>
        <p:txBody>
          <a:bodyPr anchor="b">
            <a:normAutofit/>
          </a:bodyPr>
          <a:lstStyle>
            <a:lvl1pPr algn="ctr">
              <a:defRPr sz="44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5648" y="4663440"/>
            <a:ext cx="8686800" cy="1371600"/>
          </a:xfrm>
        </p:spPr>
        <p:txBody>
          <a:bodyPr>
            <a:normAutofit/>
          </a:bodyPr>
          <a:lstStyle>
            <a:lvl1pPr marL="0" indent="0" algn="ctr">
              <a:spcAft>
                <a:spcPts val="600"/>
              </a:spcAft>
              <a:buNone/>
              <a:defRPr sz="16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81600" y="640081"/>
            <a:ext cx="1828800" cy="1352204"/>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6351"/>
            <a:ext cx="1219200" cy="6845300"/>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972800" y="6351"/>
            <a:ext cx="1219200" cy="6845300"/>
          </a:xfrm>
          <a:prstGeom prst="rect">
            <a:avLst/>
          </a:prstGeom>
        </p:spPr>
      </p:pic>
    </p:spTree>
    <p:extLst>
      <p:ext uri="{BB962C8B-B14F-4D97-AF65-F5344CB8AC3E}">
        <p14:creationId xmlns:p14="http://schemas.microsoft.com/office/powerpoint/2010/main" val="13621154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8" y="5141126"/>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8" y="6014322"/>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3672840" y="177303"/>
            <a:ext cx="4846320" cy="4846320"/>
          </a:xfrm>
          <a:prstGeom prst="ellipse">
            <a:avLst/>
          </a:prstGeom>
          <a:solidFill>
            <a:schemeClr val="bg1">
              <a:lumMod val="95000"/>
            </a:schemeClr>
          </a:solidFill>
        </p:spPr>
        <p:txBody>
          <a:bodyPr>
            <a:normAutofit/>
          </a:bodyPr>
          <a:lstStyle>
            <a:lvl1pPr marL="0" indent="0">
              <a:buNone/>
              <a:defRPr sz="1000"/>
            </a:lvl1pPr>
          </a:lstStyle>
          <a:p>
            <a:r>
              <a:rPr lang="en-US" dirty="0"/>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8729870" y="177303"/>
            <a:ext cx="3462130" cy="484632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77303"/>
            <a:ext cx="3462130" cy="484632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37522" y="5474936"/>
            <a:ext cx="1097280" cy="811326"/>
          </a:xfrm>
          <a:prstGeom prst="rect">
            <a:avLst/>
          </a:prstGeom>
        </p:spPr>
      </p:pic>
    </p:spTree>
    <p:extLst>
      <p:ext uri="{BB962C8B-B14F-4D97-AF65-F5344CB8AC3E}">
        <p14:creationId xmlns:p14="http://schemas.microsoft.com/office/powerpoint/2010/main" val="174008732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1.jpe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4.xml"/><Relationship Id="rId18" Type="http://schemas.openxmlformats.org/officeDocument/2006/relationships/slideLayout" Target="../slideLayouts/slideLayout59.xml"/><Relationship Id="rId26" Type="http://schemas.openxmlformats.org/officeDocument/2006/relationships/slideLayout" Target="../slideLayouts/slideLayout67.xml"/><Relationship Id="rId39" Type="http://schemas.openxmlformats.org/officeDocument/2006/relationships/slideLayout" Target="../slideLayouts/slideLayout80.xml"/><Relationship Id="rId21" Type="http://schemas.openxmlformats.org/officeDocument/2006/relationships/slideLayout" Target="../slideLayouts/slideLayout62.xml"/><Relationship Id="rId34" Type="http://schemas.openxmlformats.org/officeDocument/2006/relationships/slideLayout" Target="../slideLayouts/slideLayout75.xml"/><Relationship Id="rId42" Type="http://schemas.openxmlformats.org/officeDocument/2006/relationships/theme" Target="../theme/theme2.xml"/><Relationship Id="rId7" Type="http://schemas.openxmlformats.org/officeDocument/2006/relationships/slideLayout" Target="../slideLayouts/slideLayout48.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0" Type="http://schemas.openxmlformats.org/officeDocument/2006/relationships/slideLayout" Target="../slideLayouts/slideLayout61.xml"/><Relationship Id="rId29" Type="http://schemas.openxmlformats.org/officeDocument/2006/relationships/slideLayout" Target="../slideLayouts/slideLayout70.xml"/><Relationship Id="rId41" Type="http://schemas.openxmlformats.org/officeDocument/2006/relationships/slideLayout" Target="../slideLayouts/slideLayout82.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24" Type="http://schemas.openxmlformats.org/officeDocument/2006/relationships/slideLayout" Target="../slideLayouts/slideLayout65.xml"/><Relationship Id="rId32" Type="http://schemas.openxmlformats.org/officeDocument/2006/relationships/slideLayout" Target="../slideLayouts/slideLayout73.xml"/><Relationship Id="rId37" Type="http://schemas.openxmlformats.org/officeDocument/2006/relationships/slideLayout" Target="../slideLayouts/slideLayout78.xml"/><Relationship Id="rId40" Type="http://schemas.openxmlformats.org/officeDocument/2006/relationships/slideLayout" Target="../slideLayouts/slideLayout81.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23" Type="http://schemas.openxmlformats.org/officeDocument/2006/relationships/slideLayout" Target="../slideLayouts/slideLayout64.xml"/><Relationship Id="rId28" Type="http://schemas.openxmlformats.org/officeDocument/2006/relationships/slideLayout" Target="../slideLayouts/slideLayout69.xml"/><Relationship Id="rId36" Type="http://schemas.openxmlformats.org/officeDocument/2006/relationships/slideLayout" Target="../slideLayouts/slideLayout77.xml"/><Relationship Id="rId10" Type="http://schemas.openxmlformats.org/officeDocument/2006/relationships/slideLayout" Target="../slideLayouts/slideLayout51.xml"/><Relationship Id="rId19" Type="http://schemas.openxmlformats.org/officeDocument/2006/relationships/slideLayout" Target="../slideLayouts/slideLayout60.xml"/><Relationship Id="rId31" Type="http://schemas.openxmlformats.org/officeDocument/2006/relationships/slideLayout" Target="../slideLayouts/slideLayout72.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 Id="rId22" Type="http://schemas.openxmlformats.org/officeDocument/2006/relationships/slideLayout" Target="../slideLayouts/slideLayout63.xml"/><Relationship Id="rId27" Type="http://schemas.openxmlformats.org/officeDocument/2006/relationships/slideLayout" Target="../slideLayouts/slideLayout68.xml"/><Relationship Id="rId30" Type="http://schemas.openxmlformats.org/officeDocument/2006/relationships/slideLayout" Target="../slideLayouts/slideLayout71.xml"/><Relationship Id="rId35" Type="http://schemas.openxmlformats.org/officeDocument/2006/relationships/slideLayout" Target="../slideLayouts/slideLayout76.xml"/><Relationship Id="rId43" Type="http://schemas.openxmlformats.org/officeDocument/2006/relationships/image" Target="../media/image1.jpeg"/><Relationship Id="rId8" Type="http://schemas.openxmlformats.org/officeDocument/2006/relationships/slideLayout" Target="../slideLayouts/slideLayout49.xml"/><Relationship Id="rId3" Type="http://schemas.openxmlformats.org/officeDocument/2006/relationships/slideLayout" Target="../slideLayouts/slideLayout44.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5" Type="http://schemas.openxmlformats.org/officeDocument/2006/relationships/slideLayout" Target="../slideLayouts/slideLayout66.xml"/><Relationship Id="rId33" Type="http://schemas.openxmlformats.org/officeDocument/2006/relationships/slideLayout" Target="../slideLayouts/slideLayout74.xml"/><Relationship Id="rId38" Type="http://schemas.openxmlformats.org/officeDocument/2006/relationships/slideLayout" Target="../slideLayouts/slideLayout7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838200" y="263895"/>
            <a:ext cx="10515600" cy="8342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841248" y="1645920"/>
            <a:ext cx="10515600" cy="43891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6730EEF5-1B9F-7B27-FD1E-8C29A05E9208}"/>
              </a:ext>
            </a:extLst>
          </p:cNvPr>
          <p:cNvSpPr txBox="1"/>
          <p:nvPr userDrawn="1"/>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userDrawn="1"/>
        </p:nvPicPr>
        <p:blipFill>
          <a:blip r:embed="rId43" cstate="screen">
            <a:extLst>
              <a:ext uri="{28A0092B-C50C-407E-A947-70E740481C1C}">
                <a14:useLocalDpi xmlns:a14="http://schemas.microsoft.com/office/drawing/2010/main"/>
              </a:ext>
            </a:extLst>
          </a:blip>
          <a:stretch>
            <a:fillRect/>
          </a:stretch>
        </p:blipFill>
        <p:spPr>
          <a:xfrm>
            <a:off x="838200" y="6399543"/>
            <a:ext cx="457200" cy="338053"/>
          </a:xfrm>
          <a:prstGeom prst="rect">
            <a:avLst/>
          </a:prstGeom>
        </p:spPr>
      </p:pic>
    </p:spTree>
    <p:extLst>
      <p:ext uri="{BB962C8B-B14F-4D97-AF65-F5344CB8AC3E}">
        <p14:creationId xmlns:p14="http://schemas.microsoft.com/office/powerpoint/2010/main" val="1258867281"/>
      </p:ext>
    </p:extLst>
  </p:cSld>
  <p:clrMap bg1="lt1" tx1="dk1" bg2="lt2" tx2="dk2" accent1="accent1" accent2="accent2" accent3="accent3" accent4="accent4" accent5="accent5" accent6="accent6" hlink="hlink" folHlink="folHlink"/>
  <p:sldLayoutIdLst>
    <p:sldLayoutId id="2147483649" r:id="rId1"/>
    <p:sldLayoutId id="2147483676" r:id="rId2"/>
    <p:sldLayoutId id="2147483657" r:id="rId3"/>
    <p:sldLayoutId id="2147483677" r:id="rId4"/>
    <p:sldLayoutId id="2147483679" r:id="rId5"/>
    <p:sldLayoutId id="2147483680" r:id="rId6"/>
    <p:sldLayoutId id="2147483671" r:id="rId7"/>
    <p:sldLayoutId id="2147483672" r:id="rId8"/>
    <p:sldLayoutId id="2147483681" r:id="rId9"/>
    <p:sldLayoutId id="2147483674" r:id="rId10"/>
    <p:sldLayoutId id="2147483650" r:id="rId11"/>
    <p:sldLayoutId id="2147483690" r:id="rId12"/>
    <p:sldLayoutId id="2147483651" r:id="rId13"/>
    <p:sldLayoutId id="2147483670" r:id="rId14"/>
    <p:sldLayoutId id="2147483659" r:id="rId15"/>
    <p:sldLayoutId id="2147483660" r:id="rId16"/>
    <p:sldLayoutId id="2147483662" r:id="rId17"/>
    <p:sldLayoutId id="2147483661" r:id="rId18"/>
    <p:sldLayoutId id="2147483663" r:id="rId19"/>
    <p:sldLayoutId id="2147483658" r:id="rId20"/>
    <p:sldLayoutId id="2147483664" r:id="rId21"/>
    <p:sldLayoutId id="2147483665" r:id="rId22"/>
    <p:sldLayoutId id="2147483666" r:id="rId23"/>
    <p:sldLayoutId id="2147483667" r:id="rId24"/>
    <p:sldLayoutId id="2147483668" r:id="rId25"/>
    <p:sldLayoutId id="2147483669" r:id="rId26"/>
    <p:sldLayoutId id="2147483652" r:id="rId27"/>
    <p:sldLayoutId id="2147483689" r:id="rId28"/>
    <p:sldLayoutId id="2147483683" r:id="rId29"/>
    <p:sldLayoutId id="2147483684" r:id="rId30"/>
    <p:sldLayoutId id="2147483685" r:id="rId31"/>
    <p:sldLayoutId id="2147483678" r:id="rId32"/>
    <p:sldLayoutId id="2147483653" r:id="rId33"/>
    <p:sldLayoutId id="2147483656" r:id="rId34"/>
    <p:sldLayoutId id="2147483654" r:id="rId35"/>
    <p:sldLayoutId id="2147483655" r:id="rId36"/>
    <p:sldLayoutId id="2147483686" r:id="rId37"/>
    <p:sldLayoutId id="2147483691" r:id="rId38"/>
    <p:sldLayoutId id="2147483692" r:id="rId39"/>
    <p:sldLayoutId id="2147483687" r:id="rId40"/>
    <p:sldLayoutId id="2147483688" r:id="rId41"/>
  </p:sldLayoutIdLst>
  <p:txStyles>
    <p:titleStyle>
      <a:lvl1pPr algn="l" defTabSz="914400" rtl="0" eaLnBrk="1" latinLnBrk="0" hangingPunct="1">
        <a:lnSpc>
          <a:spcPct val="90000"/>
        </a:lnSpc>
        <a:spcBef>
          <a:spcPct val="0"/>
        </a:spcBef>
        <a:buNone/>
        <a:defRPr sz="32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228600" indent="-228600" algn="l" defTabSz="914400" rtl="0" eaLnBrk="1" latinLnBrk="0" hangingPunct="1">
        <a:lnSpc>
          <a:spcPct val="95000"/>
        </a:lnSpc>
        <a:spcBef>
          <a:spcPts val="0"/>
        </a:spcBef>
        <a:spcAft>
          <a:spcPts val="1200"/>
        </a:spcAft>
        <a:buClr>
          <a:schemeClr val="tx2"/>
        </a:buClr>
        <a:buFont typeface="Arial" panose="020B0604020202020204" pitchFamily="34" charset="0"/>
        <a:buChar char="•"/>
        <a:defRPr sz="2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5000"/>
        </a:lnSpc>
        <a:spcBef>
          <a:spcPts val="0"/>
        </a:spcBef>
        <a:spcAft>
          <a:spcPts val="1200"/>
        </a:spcAft>
        <a:buClr>
          <a:schemeClr val="tx2"/>
        </a:buClr>
        <a:buFont typeface="Wingdings" pitchFamily="2" charset="2"/>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5000"/>
        </a:lnSpc>
        <a:spcBef>
          <a:spcPts val="0"/>
        </a:spcBef>
        <a:spcAft>
          <a:spcPts val="1200"/>
        </a:spcAft>
        <a:buClr>
          <a:schemeClr val="tx2"/>
        </a:buClr>
        <a:buFont typeface="System Font Regular"/>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5000"/>
        </a:lnSpc>
        <a:spcBef>
          <a:spcPts val="0"/>
        </a:spcBef>
        <a:spcAft>
          <a:spcPts val="1200"/>
        </a:spcAft>
        <a:buClr>
          <a:schemeClr val="bg2"/>
        </a:buClr>
        <a:buFont typeface="Arial" panose="020B0604020202020204" pitchFamily="34" charset="0"/>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5000"/>
        </a:lnSpc>
        <a:spcBef>
          <a:spcPts val="0"/>
        </a:spcBef>
        <a:spcAft>
          <a:spcPts val="1200"/>
        </a:spcAft>
        <a:buClr>
          <a:schemeClr val="bg2"/>
        </a:buClr>
        <a:buFont typeface="Wingdings" pitchFamily="2" charset="2"/>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838200" y="263896"/>
            <a:ext cx="10515600" cy="8342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841248" y="1645920"/>
            <a:ext cx="10515600" cy="43891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TextBox 3">
            <a:extLst>
              <a:ext uri="{FF2B5EF4-FFF2-40B4-BE49-F238E27FC236}">
                <a16:creationId xmlns:a16="http://schemas.microsoft.com/office/drawing/2014/main" id="{6730EEF5-1B9F-7B27-FD1E-8C29A05E9208}"/>
              </a:ext>
            </a:extLst>
          </p:cNvPr>
          <p:cNvSpPr txBox="1"/>
          <p:nvPr/>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p:nvPicPr>
        <p:blipFill>
          <a:blip r:embed="rId43" cstate="screen">
            <a:extLst>
              <a:ext uri="{28A0092B-C50C-407E-A947-70E740481C1C}">
                <a14:useLocalDpi xmlns:a14="http://schemas.microsoft.com/office/drawing/2010/main"/>
              </a:ext>
            </a:extLst>
          </a:blip>
          <a:stretch>
            <a:fillRect/>
          </a:stretch>
        </p:blipFill>
        <p:spPr>
          <a:xfrm>
            <a:off x="838200" y="6399544"/>
            <a:ext cx="457200" cy="338053"/>
          </a:xfrm>
          <a:prstGeom prst="rect">
            <a:avLst/>
          </a:prstGeom>
        </p:spPr>
      </p:pic>
    </p:spTree>
    <p:extLst>
      <p:ext uri="{BB962C8B-B14F-4D97-AF65-F5344CB8AC3E}">
        <p14:creationId xmlns:p14="http://schemas.microsoft.com/office/powerpoint/2010/main" val="1344792581"/>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 id="2147483708" r:id="rId15"/>
    <p:sldLayoutId id="2147483709" r:id="rId16"/>
    <p:sldLayoutId id="2147483710" r:id="rId17"/>
    <p:sldLayoutId id="2147483711" r:id="rId18"/>
    <p:sldLayoutId id="2147483712" r:id="rId19"/>
    <p:sldLayoutId id="2147483713" r:id="rId20"/>
    <p:sldLayoutId id="2147483714" r:id="rId21"/>
    <p:sldLayoutId id="2147483715" r:id="rId22"/>
    <p:sldLayoutId id="2147483716" r:id="rId23"/>
    <p:sldLayoutId id="2147483717" r:id="rId24"/>
    <p:sldLayoutId id="2147483718" r:id="rId25"/>
    <p:sldLayoutId id="2147483719" r:id="rId26"/>
    <p:sldLayoutId id="2147483720" r:id="rId27"/>
    <p:sldLayoutId id="2147483721" r:id="rId28"/>
    <p:sldLayoutId id="2147483722" r:id="rId29"/>
    <p:sldLayoutId id="2147483723" r:id="rId30"/>
    <p:sldLayoutId id="2147483724" r:id="rId31"/>
    <p:sldLayoutId id="2147483725" r:id="rId32"/>
    <p:sldLayoutId id="2147483726" r:id="rId33"/>
    <p:sldLayoutId id="2147483727" r:id="rId34"/>
    <p:sldLayoutId id="2147483728" r:id="rId35"/>
    <p:sldLayoutId id="2147483729" r:id="rId36"/>
    <p:sldLayoutId id="2147483730" r:id="rId37"/>
    <p:sldLayoutId id="2147483731" r:id="rId38"/>
    <p:sldLayoutId id="2147483732" r:id="rId39"/>
    <p:sldLayoutId id="2147483733" r:id="rId40"/>
    <p:sldLayoutId id="2147483734" r:id="rId41"/>
  </p:sldLayoutIdLst>
  <p:txStyles>
    <p:titleStyle>
      <a:lvl1pPr algn="l" defTabSz="914377" rtl="0" eaLnBrk="1" latinLnBrk="0" hangingPunct="1">
        <a:lnSpc>
          <a:spcPct val="90000"/>
        </a:lnSpc>
        <a:spcBef>
          <a:spcPct val="0"/>
        </a:spcBef>
        <a:buNone/>
        <a:defRPr sz="32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228594" indent="-228594" algn="l" defTabSz="914377" rtl="0" eaLnBrk="1" latinLnBrk="0" hangingPunct="1">
        <a:lnSpc>
          <a:spcPct val="95000"/>
        </a:lnSpc>
        <a:spcBef>
          <a:spcPts val="0"/>
        </a:spcBef>
        <a:spcAft>
          <a:spcPts val="1200"/>
        </a:spcAft>
        <a:buClr>
          <a:schemeClr val="tx2"/>
        </a:buClr>
        <a:buFont typeface="Arial" panose="020B0604020202020204" pitchFamily="34" charset="0"/>
        <a:buChar char="•"/>
        <a:defRPr sz="2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783" indent="-228594" algn="l" defTabSz="914377" rtl="0" eaLnBrk="1" latinLnBrk="0" hangingPunct="1">
        <a:lnSpc>
          <a:spcPct val="95000"/>
        </a:lnSpc>
        <a:spcBef>
          <a:spcPts val="0"/>
        </a:spcBef>
        <a:spcAft>
          <a:spcPts val="1200"/>
        </a:spcAft>
        <a:buClr>
          <a:schemeClr val="tx2"/>
        </a:buClr>
        <a:buFont typeface="Wingdings" pitchFamily="2" charset="2"/>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2971" indent="-228594" algn="l" defTabSz="914377" rtl="0" eaLnBrk="1" latinLnBrk="0" hangingPunct="1">
        <a:lnSpc>
          <a:spcPct val="95000"/>
        </a:lnSpc>
        <a:spcBef>
          <a:spcPts val="0"/>
        </a:spcBef>
        <a:spcAft>
          <a:spcPts val="1200"/>
        </a:spcAft>
        <a:buClr>
          <a:schemeClr val="tx2"/>
        </a:buClr>
        <a:buFont typeface="System Font Regular"/>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160" indent="-228594" algn="l" defTabSz="914377" rtl="0" eaLnBrk="1" latinLnBrk="0" hangingPunct="1">
        <a:lnSpc>
          <a:spcPct val="95000"/>
        </a:lnSpc>
        <a:spcBef>
          <a:spcPts val="0"/>
        </a:spcBef>
        <a:spcAft>
          <a:spcPts val="1200"/>
        </a:spcAft>
        <a:buClr>
          <a:schemeClr val="bg2"/>
        </a:buClr>
        <a:buFont typeface="Arial" panose="020B0604020202020204" pitchFamily="34" charset="0"/>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349" indent="-228594" algn="l" defTabSz="914377" rtl="0" eaLnBrk="1" latinLnBrk="0" hangingPunct="1">
        <a:lnSpc>
          <a:spcPct val="95000"/>
        </a:lnSpc>
        <a:spcBef>
          <a:spcPts val="0"/>
        </a:spcBef>
        <a:spcAft>
          <a:spcPts val="1200"/>
        </a:spcAft>
        <a:buClr>
          <a:schemeClr val="bg2"/>
        </a:buClr>
        <a:buFont typeface="Wingdings" pitchFamily="2" charset="2"/>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52.xml"/></Relationships>
</file>

<file path=ppt/slides/_rels/slide1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52.xml"/></Relationships>
</file>

<file path=ppt/slides/_rels/slide1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5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3.xml"/><Relationship Id="rId1" Type="http://schemas.openxmlformats.org/officeDocument/2006/relationships/video" Target="https://www.youtube.com/embed/gSjM5B3QNlw?feature=oembed" TargetMode="External"/><Relationship Id="rId4" Type="http://schemas.openxmlformats.org/officeDocument/2006/relationships/image" Target="../media/image40.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image" Target="../media/image42.svg"/><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svg"/><Relationship Id="rId1" Type="http://schemas.openxmlformats.org/officeDocument/2006/relationships/slideLayout" Target="../slideLayouts/slideLayout74.xml"/><Relationship Id="rId4" Type="http://schemas.openxmlformats.org/officeDocument/2006/relationships/image" Target="../media/image32.svg"/></Relationships>
</file>

<file path=ppt/slides/_rels/slide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xml"/><Relationship Id="rId1" Type="http://schemas.openxmlformats.org/officeDocument/2006/relationships/slideLayout" Target="../slideLayouts/slideLayout5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4.xml"/></Relationships>
</file>

<file path=ppt/slides/_rels/slide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1.xml"/></Relationships>
</file>

<file path=ppt/slides/_rels/slide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6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0F87B-64F5-0588-5766-BB537A6A91A5}"/>
              </a:ext>
            </a:extLst>
          </p:cNvPr>
          <p:cNvSpPr>
            <a:spLocks noGrp="1"/>
          </p:cNvSpPr>
          <p:nvPr>
            <p:ph type="ctrTitle"/>
          </p:nvPr>
        </p:nvSpPr>
        <p:spPr/>
        <p:txBody>
          <a:bodyPr>
            <a:normAutofit/>
          </a:bodyPr>
          <a:lstStyle/>
          <a:p>
            <a:r>
              <a:rPr lang="en-US" sz="4000" dirty="0"/>
              <a:t>4.6: Mental Health and Self-Care</a:t>
            </a:r>
          </a:p>
        </p:txBody>
      </p:sp>
      <p:sp>
        <p:nvSpPr>
          <p:cNvPr id="3" name="Subtitle 2">
            <a:extLst>
              <a:ext uri="{FF2B5EF4-FFF2-40B4-BE49-F238E27FC236}">
                <a16:creationId xmlns:a16="http://schemas.microsoft.com/office/drawing/2014/main" id="{EFF6BABF-6BD6-34C6-8A14-037766BAE839}"/>
              </a:ext>
            </a:extLst>
          </p:cNvPr>
          <p:cNvSpPr>
            <a:spLocks noGrp="1"/>
          </p:cNvSpPr>
          <p:nvPr>
            <p:ph type="subTitle" idx="1"/>
          </p:nvPr>
        </p:nvSpPr>
        <p:spPr/>
        <p:txBody>
          <a:bodyPr/>
          <a:lstStyle/>
          <a:p>
            <a:r>
              <a:rPr lang="en-US" dirty="0"/>
              <a:t>Youth Development Practitioner Pre-Apprenticeship</a:t>
            </a:r>
          </a:p>
        </p:txBody>
      </p:sp>
      <p:pic>
        <p:nvPicPr>
          <p:cNvPr id="5" name="Picture 4" descr="A black and white sign with white text&#10;&#10;AI-generated content may be incorrect.">
            <a:extLst>
              <a:ext uri="{FF2B5EF4-FFF2-40B4-BE49-F238E27FC236}">
                <a16:creationId xmlns:a16="http://schemas.microsoft.com/office/drawing/2014/main" id="{EC70A0C6-DFB2-8E67-4D63-DC531655049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246855" y="466018"/>
            <a:ext cx="2418629" cy="1021588"/>
          </a:xfrm>
          <a:prstGeom prst="rect">
            <a:avLst/>
          </a:prstGeom>
        </p:spPr>
      </p:pic>
    </p:spTree>
    <p:extLst>
      <p:ext uri="{BB962C8B-B14F-4D97-AF65-F5344CB8AC3E}">
        <p14:creationId xmlns:p14="http://schemas.microsoft.com/office/powerpoint/2010/main" val="29329236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6C3915-0184-6650-244D-ACA415C97F5E}"/>
              </a:ext>
            </a:extLst>
          </p:cNvPr>
          <p:cNvSpPr>
            <a:spLocks noGrp="1"/>
          </p:cNvSpPr>
          <p:nvPr>
            <p:ph type="title"/>
          </p:nvPr>
        </p:nvSpPr>
        <p:spPr/>
        <p:txBody>
          <a:bodyPr/>
          <a:lstStyle/>
          <a:p>
            <a:r>
              <a:rPr lang="en-US" dirty="0"/>
              <a:t>Why is it so important to talk about this?</a:t>
            </a:r>
          </a:p>
        </p:txBody>
      </p:sp>
      <p:pic>
        <p:nvPicPr>
          <p:cNvPr id="4" name="Picture 2" descr="Image result for mental illness in college students">
            <a:extLst>
              <a:ext uri="{FF2B5EF4-FFF2-40B4-BE49-F238E27FC236}">
                <a16:creationId xmlns:a16="http://schemas.microsoft.com/office/drawing/2014/main" id="{2A91867E-EACF-6532-F8A2-854F1D1FD225}"/>
              </a:ext>
            </a:extLst>
          </p:cNvPr>
          <p:cNvPicPr>
            <a:picLocks noGrp="1" noChangeAspect="1" noChangeArrowheads="1"/>
          </p:cNvPicPr>
          <p:nvPr>
            <p:ph idx="1"/>
          </p:nvPr>
        </p:nvPicPr>
        <p:blipFill>
          <a:blip r:embed="rId2" cstate="print">
            <a:extLst>
              <a:ext uri="{28A0092B-C50C-407E-A947-70E740481C1C}">
                <a14:useLocalDpi xmlns:a14="http://schemas.microsoft.com/office/drawing/2010/main"/>
              </a:ext>
            </a:extLst>
          </a:blip>
          <a:stretch>
            <a:fillRect/>
          </a:stretch>
        </p:blipFill>
        <p:spPr bwMode="auto">
          <a:xfrm>
            <a:off x="1742404" y="1516653"/>
            <a:ext cx="8707191" cy="4897795"/>
          </a:xfrm>
          <a:prstGeom prst="rect">
            <a:avLst/>
          </a:prstGeom>
          <a:solidFill>
            <a:srgbClr val="FFFFFF"/>
          </a:solidFill>
          <a:ln>
            <a:solidFill>
              <a:schemeClr val="accent1"/>
            </a:solidFill>
          </a:ln>
          <a:effectLst/>
        </p:spPr>
      </p:pic>
    </p:spTree>
    <p:extLst>
      <p:ext uri="{BB962C8B-B14F-4D97-AF65-F5344CB8AC3E}">
        <p14:creationId xmlns:p14="http://schemas.microsoft.com/office/powerpoint/2010/main" val="18764561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C3ECBD0-8147-253C-BBF4-2C67DA470AE8}"/>
              </a:ext>
            </a:extLst>
          </p:cNvPr>
          <p:cNvSpPr>
            <a:spLocks noGrp="1"/>
          </p:cNvSpPr>
          <p:nvPr>
            <p:ph type="title"/>
          </p:nvPr>
        </p:nvSpPr>
        <p:spPr/>
        <p:txBody>
          <a:bodyPr>
            <a:normAutofit/>
          </a:bodyPr>
          <a:lstStyle/>
          <a:p>
            <a:r>
              <a:rPr lang="en-US" sz="2400" b="0" dirty="0"/>
              <a:t>The good news is…</a:t>
            </a:r>
          </a:p>
        </p:txBody>
      </p:sp>
      <p:sp>
        <p:nvSpPr>
          <p:cNvPr id="4" name="Content Placeholder 3">
            <a:extLst>
              <a:ext uri="{FF2B5EF4-FFF2-40B4-BE49-F238E27FC236}">
                <a16:creationId xmlns:a16="http://schemas.microsoft.com/office/drawing/2014/main" id="{9BCAE359-FB20-BE3D-589F-86451927CDC5}"/>
              </a:ext>
            </a:extLst>
          </p:cNvPr>
          <p:cNvSpPr>
            <a:spLocks noGrp="1"/>
          </p:cNvSpPr>
          <p:nvPr>
            <p:ph sz="half" idx="1"/>
          </p:nvPr>
        </p:nvSpPr>
        <p:spPr/>
        <p:txBody>
          <a:bodyPr anchor="ctr">
            <a:normAutofit/>
          </a:bodyPr>
          <a:lstStyle/>
          <a:p>
            <a:pPr marL="0" indent="0">
              <a:buNone/>
            </a:pPr>
            <a:r>
              <a:rPr lang="en-US" sz="4000" b="1" dirty="0">
                <a:solidFill>
                  <a:schemeClr val="bg2"/>
                </a:solidFill>
              </a:rPr>
              <a:t>Resources are available!</a:t>
            </a:r>
          </a:p>
        </p:txBody>
      </p:sp>
      <p:pic>
        <p:nvPicPr>
          <p:cNvPr id="5" name="Picture Placeholder 4">
            <a:extLst>
              <a:ext uri="{FF2B5EF4-FFF2-40B4-BE49-F238E27FC236}">
                <a16:creationId xmlns:a16="http://schemas.microsoft.com/office/drawing/2014/main" id="{A31FA398-2923-753F-6820-009701C49D4A}"/>
              </a:ext>
            </a:extLst>
          </p:cNvPr>
          <p:cNvPicPr>
            <a:picLocks noGrp="1" noChangeAspect="1"/>
          </p:cNvPicPr>
          <p:nvPr>
            <p:ph type="pic" sz="quarter" idx="10"/>
          </p:nvPr>
        </p:nvPicPr>
        <p:blipFill rotWithShape="1">
          <a:blip r:embed="rId2" cstate="print">
            <a:extLst>
              <a:ext uri="{28A0092B-C50C-407E-A947-70E740481C1C}">
                <a14:useLocalDpi xmlns:a14="http://schemas.microsoft.com/office/drawing/2010/main"/>
              </a:ext>
            </a:extLst>
          </a:blip>
          <a:srcRect/>
          <a:stretch/>
        </p:blipFill>
        <p:spPr>
          <a:xfrm>
            <a:off x="6337300" y="0"/>
            <a:ext cx="5854700" cy="6858000"/>
          </a:xfrm>
          <a:prstGeom prst="rect">
            <a:avLst/>
          </a:prstGeom>
        </p:spPr>
      </p:pic>
    </p:spTree>
    <p:extLst>
      <p:ext uri="{BB962C8B-B14F-4D97-AF65-F5344CB8AC3E}">
        <p14:creationId xmlns:p14="http://schemas.microsoft.com/office/powerpoint/2010/main" val="18138646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4ED23C7-511B-8456-91C4-FA7857009E4B}"/>
              </a:ext>
            </a:extLst>
          </p:cNvPr>
          <p:cNvSpPr>
            <a:spLocks noGrp="1"/>
          </p:cNvSpPr>
          <p:nvPr>
            <p:ph type="body" idx="1"/>
          </p:nvPr>
        </p:nvSpPr>
        <p:spPr/>
        <p:txBody>
          <a:bodyPr/>
          <a:lstStyle/>
          <a:p>
            <a:r>
              <a:rPr lang="en-US" dirty="0"/>
              <a:t>Advisor</a:t>
            </a:r>
          </a:p>
        </p:txBody>
      </p:sp>
      <p:sp>
        <p:nvSpPr>
          <p:cNvPr id="3" name="Content Placeholder 2">
            <a:extLst>
              <a:ext uri="{FF2B5EF4-FFF2-40B4-BE49-F238E27FC236}">
                <a16:creationId xmlns:a16="http://schemas.microsoft.com/office/drawing/2014/main" id="{A1782CCA-BFC7-CB57-14E8-DDB64AF3166D}"/>
              </a:ext>
            </a:extLst>
          </p:cNvPr>
          <p:cNvSpPr>
            <a:spLocks noGrp="1"/>
          </p:cNvSpPr>
          <p:nvPr>
            <p:ph sz="half" idx="2"/>
          </p:nvPr>
        </p:nvSpPr>
        <p:spPr/>
        <p:txBody>
          <a:bodyPr/>
          <a:lstStyle/>
          <a:p>
            <a:r>
              <a:rPr lang="en-US" dirty="0"/>
              <a:t>Works in a school setting</a:t>
            </a:r>
          </a:p>
          <a:p>
            <a:r>
              <a:rPr lang="en-US" dirty="0"/>
              <a:t>Typically assists with academics, financial aid, &amp; career development</a:t>
            </a:r>
          </a:p>
          <a:p>
            <a:endParaRPr lang="en-US" dirty="0"/>
          </a:p>
        </p:txBody>
      </p:sp>
      <p:sp>
        <p:nvSpPr>
          <p:cNvPr id="4" name="Text Placeholder 3">
            <a:extLst>
              <a:ext uri="{FF2B5EF4-FFF2-40B4-BE49-F238E27FC236}">
                <a16:creationId xmlns:a16="http://schemas.microsoft.com/office/drawing/2014/main" id="{06840346-9316-6F9E-CF02-CD138DD8A322}"/>
              </a:ext>
            </a:extLst>
          </p:cNvPr>
          <p:cNvSpPr>
            <a:spLocks noGrp="1"/>
          </p:cNvSpPr>
          <p:nvPr>
            <p:ph type="body" sz="quarter" idx="3"/>
          </p:nvPr>
        </p:nvSpPr>
        <p:spPr/>
        <p:txBody>
          <a:bodyPr/>
          <a:lstStyle/>
          <a:p>
            <a:r>
              <a:rPr lang="en-US" dirty="0"/>
              <a:t>Counselor</a:t>
            </a:r>
          </a:p>
        </p:txBody>
      </p:sp>
      <p:sp>
        <p:nvSpPr>
          <p:cNvPr id="5" name="Content Placeholder 4">
            <a:extLst>
              <a:ext uri="{FF2B5EF4-FFF2-40B4-BE49-F238E27FC236}">
                <a16:creationId xmlns:a16="http://schemas.microsoft.com/office/drawing/2014/main" id="{5814039B-6F06-00C7-C46B-492585052D0E}"/>
              </a:ext>
            </a:extLst>
          </p:cNvPr>
          <p:cNvSpPr>
            <a:spLocks noGrp="1"/>
          </p:cNvSpPr>
          <p:nvPr>
            <p:ph sz="quarter" idx="4"/>
          </p:nvPr>
        </p:nvSpPr>
        <p:spPr/>
        <p:txBody>
          <a:bodyPr/>
          <a:lstStyle/>
          <a:p>
            <a:r>
              <a:rPr lang="en-US" dirty="0"/>
              <a:t>Can work in/with a school or in another setting</a:t>
            </a:r>
          </a:p>
          <a:p>
            <a:r>
              <a:rPr lang="en-US" dirty="0"/>
              <a:t>Typically assists with social, emotional, &amp; mental development, as well as trauma and substance abuse</a:t>
            </a:r>
          </a:p>
        </p:txBody>
      </p:sp>
      <p:sp>
        <p:nvSpPr>
          <p:cNvPr id="6" name="Title 5">
            <a:extLst>
              <a:ext uri="{FF2B5EF4-FFF2-40B4-BE49-F238E27FC236}">
                <a16:creationId xmlns:a16="http://schemas.microsoft.com/office/drawing/2014/main" id="{B57EEBC4-9985-7730-5EC8-46D85E8E4766}"/>
              </a:ext>
            </a:extLst>
          </p:cNvPr>
          <p:cNvSpPr>
            <a:spLocks noGrp="1"/>
          </p:cNvSpPr>
          <p:nvPr>
            <p:ph type="title"/>
          </p:nvPr>
        </p:nvSpPr>
        <p:spPr/>
        <p:txBody>
          <a:bodyPr/>
          <a:lstStyle/>
          <a:p>
            <a:r>
              <a:rPr lang="en-US" dirty="0"/>
              <a:t>Advisor v. Counselor</a:t>
            </a:r>
          </a:p>
        </p:txBody>
      </p:sp>
    </p:spTree>
    <p:extLst>
      <p:ext uri="{BB962C8B-B14F-4D97-AF65-F5344CB8AC3E}">
        <p14:creationId xmlns:p14="http://schemas.microsoft.com/office/powerpoint/2010/main" val="40009031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4CC760-7AAC-89F8-7418-CE917A79AD07}"/>
              </a:ext>
            </a:extLst>
          </p:cNvPr>
          <p:cNvSpPr>
            <a:spLocks noGrp="1"/>
          </p:cNvSpPr>
          <p:nvPr>
            <p:ph type="title"/>
          </p:nvPr>
        </p:nvSpPr>
        <p:spPr/>
        <p:txBody>
          <a:bodyPr/>
          <a:lstStyle/>
          <a:p>
            <a:r>
              <a:rPr lang="en-US" dirty="0"/>
              <a:t>Service provided by counseling centers</a:t>
            </a:r>
          </a:p>
        </p:txBody>
      </p:sp>
      <p:sp>
        <p:nvSpPr>
          <p:cNvPr id="4" name="Content Placeholder 3">
            <a:extLst>
              <a:ext uri="{FF2B5EF4-FFF2-40B4-BE49-F238E27FC236}">
                <a16:creationId xmlns:a16="http://schemas.microsoft.com/office/drawing/2014/main" id="{39391273-A6EC-4A92-A490-76F43B0828D9}"/>
              </a:ext>
            </a:extLst>
          </p:cNvPr>
          <p:cNvSpPr>
            <a:spLocks noGrp="1"/>
          </p:cNvSpPr>
          <p:nvPr>
            <p:ph sz="half" idx="1"/>
          </p:nvPr>
        </p:nvSpPr>
        <p:spPr/>
        <p:txBody>
          <a:bodyPr>
            <a:normAutofit/>
          </a:bodyPr>
          <a:lstStyle/>
          <a:p>
            <a:r>
              <a:rPr lang="en-US" dirty="0"/>
              <a:t>Individual counseling</a:t>
            </a:r>
          </a:p>
          <a:p>
            <a:r>
              <a:rPr lang="en-US" dirty="0"/>
              <a:t>Couples counseling</a:t>
            </a:r>
          </a:p>
          <a:p>
            <a:r>
              <a:rPr lang="en-US" dirty="0"/>
              <a:t>Educational programs</a:t>
            </a:r>
          </a:p>
          <a:p>
            <a:r>
              <a:rPr lang="en-US" dirty="0"/>
              <a:t>Referrals</a:t>
            </a:r>
          </a:p>
          <a:p>
            <a:r>
              <a:rPr lang="en-US" dirty="0"/>
              <a:t>Self-help resources</a:t>
            </a:r>
          </a:p>
          <a:p>
            <a:r>
              <a:rPr lang="en-US" dirty="0"/>
              <a:t>Mental health &amp; anxiety screenings</a:t>
            </a:r>
          </a:p>
          <a:p>
            <a:r>
              <a:rPr lang="en-US" dirty="0"/>
              <a:t>Walk-in hours</a:t>
            </a:r>
          </a:p>
          <a:p>
            <a:r>
              <a:rPr lang="en-US" dirty="0"/>
              <a:t>Suicide hotlines</a:t>
            </a:r>
          </a:p>
        </p:txBody>
      </p:sp>
      <p:sp>
        <p:nvSpPr>
          <p:cNvPr id="5" name="Content Placeholder 4">
            <a:extLst>
              <a:ext uri="{FF2B5EF4-FFF2-40B4-BE49-F238E27FC236}">
                <a16:creationId xmlns:a16="http://schemas.microsoft.com/office/drawing/2014/main" id="{2BC53C55-DCB8-4A74-B94F-E2FF8C80B154}"/>
              </a:ext>
            </a:extLst>
          </p:cNvPr>
          <p:cNvSpPr>
            <a:spLocks noGrp="1"/>
          </p:cNvSpPr>
          <p:nvPr>
            <p:ph sz="half" idx="2"/>
          </p:nvPr>
        </p:nvSpPr>
        <p:spPr/>
        <p:txBody>
          <a:bodyPr>
            <a:normAutofit/>
          </a:bodyPr>
          <a:lstStyle/>
          <a:p>
            <a:r>
              <a:rPr lang="en-US" dirty="0"/>
              <a:t>Academic opportunities</a:t>
            </a:r>
          </a:p>
          <a:p>
            <a:pPr lvl="1"/>
            <a:r>
              <a:rPr lang="en-US" dirty="0"/>
              <a:t>Public Health programs</a:t>
            </a:r>
          </a:p>
          <a:p>
            <a:pPr lvl="1"/>
            <a:r>
              <a:rPr lang="en-US" dirty="0"/>
              <a:t>Mental health training</a:t>
            </a:r>
          </a:p>
          <a:p>
            <a:pPr lvl="1"/>
            <a:r>
              <a:rPr lang="en-US" dirty="0"/>
              <a:t>Internships</a:t>
            </a:r>
          </a:p>
          <a:p>
            <a:r>
              <a:rPr lang="en-US" dirty="0"/>
              <a:t>Meditation &amp; guided exercises</a:t>
            </a:r>
          </a:p>
          <a:p>
            <a:r>
              <a:rPr lang="en-US" dirty="0"/>
              <a:t>Stress reduction courses</a:t>
            </a:r>
          </a:p>
          <a:p>
            <a:r>
              <a:rPr lang="en-US" dirty="0"/>
              <a:t>Workshops</a:t>
            </a:r>
          </a:p>
          <a:p>
            <a:pPr lvl="1"/>
            <a:r>
              <a:rPr lang="en-US" dirty="0"/>
              <a:t>Sexual health</a:t>
            </a:r>
          </a:p>
          <a:p>
            <a:pPr lvl="1"/>
            <a:r>
              <a:rPr lang="en-US" dirty="0"/>
              <a:t>Alcohol &amp; other drugs</a:t>
            </a:r>
          </a:p>
          <a:p>
            <a:pPr lvl="1"/>
            <a:r>
              <a:rPr lang="en-US" dirty="0"/>
              <a:t>Nutrition</a:t>
            </a:r>
          </a:p>
          <a:p>
            <a:endParaRPr lang="en-US" dirty="0"/>
          </a:p>
        </p:txBody>
      </p:sp>
    </p:spTree>
    <p:extLst>
      <p:ext uri="{BB962C8B-B14F-4D97-AF65-F5344CB8AC3E}">
        <p14:creationId xmlns:p14="http://schemas.microsoft.com/office/powerpoint/2010/main" val="24138223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74DD9A4-08EF-55DC-14A1-238438C759DE}"/>
              </a:ext>
            </a:extLst>
          </p:cNvPr>
          <p:cNvSpPr>
            <a:spLocks noGrp="1"/>
          </p:cNvSpPr>
          <p:nvPr>
            <p:ph type="title"/>
          </p:nvPr>
        </p:nvSpPr>
        <p:spPr/>
        <p:txBody>
          <a:bodyPr/>
          <a:lstStyle/>
          <a:p>
            <a:r>
              <a:rPr lang="en-US" dirty="0"/>
              <a:t>Not all stress is bad</a:t>
            </a:r>
          </a:p>
        </p:txBody>
      </p:sp>
      <p:pic>
        <p:nvPicPr>
          <p:cNvPr id="4" name="Content Placeholder 3">
            <a:extLst>
              <a:ext uri="{FF2B5EF4-FFF2-40B4-BE49-F238E27FC236}">
                <a16:creationId xmlns:a16="http://schemas.microsoft.com/office/drawing/2014/main" id="{C5CF4098-BE5B-AB30-B0BA-6E4DCC782364}"/>
              </a:ext>
            </a:extLst>
          </p:cNvPr>
          <p:cNvPicPr>
            <a:picLocks noGrp="1" noChangeAspect="1"/>
          </p:cNvPicPr>
          <p:nvPr>
            <p:ph idx="1"/>
          </p:nvPr>
        </p:nvPicPr>
        <p:blipFill>
          <a:blip r:embed="rId2"/>
          <a:stretch>
            <a:fillRect/>
          </a:stretch>
        </p:blipFill>
        <p:spPr>
          <a:xfrm>
            <a:off x="2164945" y="1465930"/>
            <a:ext cx="7862110" cy="4279778"/>
          </a:xfrm>
          <a:prstGeom prst="rect">
            <a:avLst/>
          </a:prstGeom>
        </p:spPr>
      </p:pic>
      <p:sp>
        <p:nvSpPr>
          <p:cNvPr id="5" name="TextBox 4">
            <a:extLst>
              <a:ext uri="{FF2B5EF4-FFF2-40B4-BE49-F238E27FC236}">
                <a16:creationId xmlns:a16="http://schemas.microsoft.com/office/drawing/2014/main" id="{7060577F-37C9-26A6-1D06-CFC96EB7FA57}"/>
              </a:ext>
            </a:extLst>
          </p:cNvPr>
          <p:cNvSpPr txBox="1"/>
          <p:nvPr/>
        </p:nvSpPr>
        <p:spPr>
          <a:xfrm>
            <a:off x="3414215" y="5964071"/>
            <a:ext cx="5363570" cy="461665"/>
          </a:xfrm>
          <a:prstGeom prst="rect">
            <a:avLst/>
          </a:prstGeom>
          <a:noFill/>
        </p:spPr>
        <p:txBody>
          <a:bodyPr wrap="square" rtlCol="0">
            <a:spAutoFit/>
          </a:bodyPr>
          <a:lstStyle/>
          <a:p>
            <a:pPr algn="ctr"/>
            <a:r>
              <a:rPr lang="en-US" sz="2400" dirty="0">
                <a:solidFill>
                  <a:schemeClr val="bg2"/>
                </a:solidFill>
                <a:latin typeface="Noto Sans" panose="020B0502040504020204" pitchFamily="34" charset="0"/>
                <a:ea typeface="Noto Sans" panose="020B0502040504020204" pitchFamily="34" charset="0"/>
                <a:cs typeface="Noto Sans" panose="020B0502040504020204" pitchFamily="34" charset="0"/>
              </a:rPr>
              <a:t>Performance Anxiety Curve</a:t>
            </a:r>
          </a:p>
        </p:txBody>
      </p:sp>
    </p:spTree>
    <p:extLst>
      <p:ext uri="{BB962C8B-B14F-4D97-AF65-F5344CB8AC3E}">
        <p14:creationId xmlns:p14="http://schemas.microsoft.com/office/powerpoint/2010/main" val="14557553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673F41-95C3-AC10-0702-B0D0CB0B18A6}"/>
              </a:ext>
            </a:extLst>
          </p:cNvPr>
          <p:cNvSpPr>
            <a:spLocks noGrp="1"/>
          </p:cNvSpPr>
          <p:nvPr>
            <p:ph type="title"/>
          </p:nvPr>
        </p:nvSpPr>
        <p:spPr/>
        <p:txBody>
          <a:bodyPr/>
          <a:lstStyle/>
          <a:p>
            <a:r>
              <a:rPr lang="en-US" dirty="0"/>
              <a:t>Promoting positive mental health</a:t>
            </a:r>
          </a:p>
        </p:txBody>
      </p:sp>
      <p:pic>
        <p:nvPicPr>
          <p:cNvPr id="4" name="Picture Placeholder 8">
            <a:extLst>
              <a:ext uri="{FF2B5EF4-FFF2-40B4-BE49-F238E27FC236}">
                <a16:creationId xmlns:a16="http://schemas.microsoft.com/office/drawing/2014/main" id="{9B92F8A4-0048-3E8B-DABF-48D199210201}"/>
              </a:ext>
            </a:extLst>
          </p:cNvPr>
          <p:cNvPicPr>
            <a:picLocks noGrp="1" noChangeAspect="1"/>
          </p:cNvPicPr>
          <p:nvPr>
            <p:ph idx="1"/>
          </p:nvPr>
        </p:nvPicPr>
        <p:blipFill rotWithShape="1">
          <a:blip r:embed="rId2" cstate="print">
            <a:extLst>
              <a:ext uri="{28A0092B-C50C-407E-A947-70E740481C1C}">
                <a14:useLocalDpi xmlns:a14="http://schemas.microsoft.com/office/drawing/2010/main"/>
              </a:ext>
            </a:extLst>
          </a:blip>
          <a:srcRect/>
          <a:stretch/>
        </p:blipFill>
        <p:spPr>
          <a:xfrm>
            <a:off x="1373874" y="1410035"/>
            <a:ext cx="9444251" cy="5312377"/>
          </a:xfrm>
          <a:prstGeom prst="rect">
            <a:avLst/>
          </a:prstGeom>
        </p:spPr>
      </p:pic>
    </p:spTree>
    <p:extLst>
      <p:ext uri="{BB962C8B-B14F-4D97-AF65-F5344CB8AC3E}">
        <p14:creationId xmlns:p14="http://schemas.microsoft.com/office/powerpoint/2010/main" val="7464279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6B24F85-1FB7-19C6-74DF-20F79488D4E0}"/>
              </a:ext>
            </a:extLst>
          </p:cNvPr>
          <p:cNvSpPr>
            <a:spLocks noGrp="1"/>
          </p:cNvSpPr>
          <p:nvPr>
            <p:ph idx="1"/>
          </p:nvPr>
        </p:nvSpPr>
        <p:spPr/>
        <p:txBody>
          <a:bodyPr/>
          <a:lstStyle/>
          <a:p>
            <a:r>
              <a:rPr lang="en-US" dirty="0"/>
              <a:t>Why is monitoring your mental health important?​</a:t>
            </a:r>
          </a:p>
          <a:p>
            <a:r>
              <a:rPr lang="en-US" dirty="0"/>
              <a:t>What areas in your life cause the most stress?​</a:t>
            </a:r>
          </a:p>
          <a:p>
            <a:r>
              <a:rPr lang="en-US" dirty="0"/>
              <a:t>What steps will you take to promote positive mental health? </a:t>
            </a:r>
          </a:p>
          <a:p>
            <a:r>
              <a:rPr lang="en-US" dirty="0"/>
              <a:t>Who can you reach out to for help?</a:t>
            </a:r>
          </a:p>
          <a:p>
            <a:endParaRPr lang="en-US" dirty="0"/>
          </a:p>
        </p:txBody>
      </p:sp>
      <p:sp>
        <p:nvSpPr>
          <p:cNvPr id="3" name="Title 2">
            <a:extLst>
              <a:ext uri="{FF2B5EF4-FFF2-40B4-BE49-F238E27FC236}">
                <a16:creationId xmlns:a16="http://schemas.microsoft.com/office/drawing/2014/main" id="{230EA956-D88C-62DA-24F0-141092AEAB55}"/>
              </a:ext>
            </a:extLst>
          </p:cNvPr>
          <p:cNvSpPr>
            <a:spLocks noGrp="1"/>
          </p:cNvSpPr>
          <p:nvPr>
            <p:ph type="title"/>
          </p:nvPr>
        </p:nvSpPr>
        <p:spPr/>
        <p:txBody>
          <a:bodyPr/>
          <a:lstStyle/>
          <a:p>
            <a:r>
              <a:rPr lang="en-US" dirty="0"/>
              <a:t>Reflection Questions</a:t>
            </a:r>
          </a:p>
        </p:txBody>
      </p:sp>
    </p:spTree>
    <p:extLst>
      <p:ext uri="{BB962C8B-B14F-4D97-AF65-F5344CB8AC3E}">
        <p14:creationId xmlns:p14="http://schemas.microsoft.com/office/powerpoint/2010/main" val="20488378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CD7C19-50D8-2818-7C77-51980EFF3A0E}"/>
              </a:ext>
            </a:extLst>
          </p:cNvPr>
          <p:cNvSpPr>
            <a:spLocks noGrp="1"/>
          </p:cNvSpPr>
          <p:nvPr>
            <p:ph type="title"/>
          </p:nvPr>
        </p:nvSpPr>
        <p:spPr/>
        <p:txBody>
          <a:bodyPr/>
          <a:lstStyle/>
          <a:p>
            <a:r>
              <a:rPr lang="en-US" dirty="0"/>
              <a:t>Self-Care</a:t>
            </a:r>
          </a:p>
        </p:txBody>
      </p:sp>
      <p:sp>
        <p:nvSpPr>
          <p:cNvPr id="3" name="Text Placeholder 2">
            <a:extLst>
              <a:ext uri="{FF2B5EF4-FFF2-40B4-BE49-F238E27FC236}">
                <a16:creationId xmlns:a16="http://schemas.microsoft.com/office/drawing/2014/main" id="{FA3102B7-D0CD-B2B9-07A6-CF9FDDB752A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372880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Treat Yo Self | Parks and Recreation">
            <a:hlinkClick r:id="" action="ppaction://media"/>
            <a:extLst>
              <a:ext uri="{FF2B5EF4-FFF2-40B4-BE49-F238E27FC236}">
                <a16:creationId xmlns:a16="http://schemas.microsoft.com/office/drawing/2014/main" id="{34A7D871-E0F9-AE0E-8049-86FA86DD0DF3}"/>
              </a:ext>
            </a:extLst>
          </p:cNvPr>
          <p:cNvPicPr>
            <a:picLocks noGrp="1" noRot="1" noChangeAspect="1"/>
          </p:cNvPicPr>
          <p:nvPr>
            <p:ph idx="1"/>
            <a:videoFile r:link="rId1"/>
          </p:nvPr>
        </p:nvPicPr>
        <p:blipFill>
          <a:blip r:embed="rId4"/>
          <a:stretch>
            <a:fillRect/>
          </a:stretch>
        </p:blipFill>
        <p:spPr>
          <a:xfrm>
            <a:off x="2214563" y="1646238"/>
            <a:ext cx="7769225" cy="4389437"/>
          </a:xfrm>
          <a:prstGeom prst="rect">
            <a:avLst/>
          </a:prstGeom>
        </p:spPr>
      </p:pic>
      <p:sp>
        <p:nvSpPr>
          <p:cNvPr id="3" name="Title 2">
            <a:extLst>
              <a:ext uri="{FF2B5EF4-FFF2-40B4-BE49-F238E27FC236}">
                <a16:creationId xmlns:a16="http://schemas.microsoft.com/office/drawing/2014/main" id="{0BAF3A7A-9304-F1A4-C750-1F51F7B9ADD6}"/>
              </a:ext>
            </a:extLst>
          </p:cNvPr>
          <p:cNvSpPr>
            <a:spLocks noGrp="1"/>
          </p:cNvSpPr>
          <p:nvPr>
            <p:ph type="title"/>
          </p:nvPr>
        </p:nvSpPr>
        <p:spPr/>
        <p:txBody>
          <a:bodyPr/>
          <a:lstStyle/>
          <a:p>
            <a:r>
              <a:rPr lang="en-US" dirty="0"/>
              <a:t>Treat Yo’ Self</a:t>
            </a:r>
          </a:p>
        </p:txBody>
      </p:sp>
    </p:spTree>
    <p:extLst>
      <p:ext uri="{BB962C8B-B14F-4D97-AF65-F5344CB8AC3E}">
        <p14:creationId xmlns:p14="http://schemas.microsoft.com/office/powerpoint/2010/main" val="1990914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A276B0-77D4-86D4-2E49-BA6E3DA0F06B}"/>
              </a:ext>
            </a:extLst>
          </p:cNvPr>
          <p:cNvSpPr>
            <a:spLocks noGrp="1"/>
          </p:cNvSpPr>
          <p:nvPr>
            <p:ph type="title"/>
          </p:nvPr>
        </p:nvSpPr>
        <p:spPr/>
        <p:txBody>
          <a:bodyPr/>
          <a:lstStyle/>
          <a:p>
            <a:r>
              <a:rPr lang="en-US" dirty="0"/>
              <a:t>Defining self-care</a:t>
            </a:r>
          </a:p>
        </p:txBody>
      </p:sp>
      <p:sp>
        <p:nvSpPr>
          <p:cNvPr id="3" name="Content Placeholder 2">
            <a:extLst>
              <a:ext uri="{FF2B5EF4-FFF2-40B4-BE49-F238E27FC236}">
                <a16:creationId xmlns:a16="http://schemas.microsoft.com/office/drawing/2014/main" id="{C01A664C-E3F2-4C3C-74B2-FD272F8D54B8}"/>
              </a:ext>
            </a:extLst>
          </p:cNvPr>
          <p:cNvSpPr>
            <a:spLocks noGrp="1"/>
          </p:cNvSpPr>
          <p:nvPr>
            <p:ph sz="half" idx="1"/>
          </p:nvPr>
        </p:nvSpPr>
        <p:spPr/>
        <p:txBody>
          <a:bodyPr/>
          <a:lstStyle/>
          <a:p>
            <a:pPr marL="0" indent="0">
              <a:buNone/>
            </a:pPr>
            <a:r>
              <a:rPr lang="en-US" b="1" dirty="0">
                <a:solidFill>
                  <a:schemeClr val="tx2"/>
                </a:solidFill>
              </a:rPr>
              <a:t>Textbook definition: </a:t>
            </a:r>
            <a:r>
              <a:rPr lang="en-US" dirty="0"/>
              <a:t>the practice of taking action to preserve or improve one's own health.</a:t>
            </a:r>
          </a:p>
          <a:p>
            <a:pPr marL="0" indent="0">
              <a:buNone/>
            </a:pPr>
            <a:endParaRPr lang="en-US" dirty="0"/>
          </a:p>
        </p:txBody>
      </p:sp>
      <p:sp>
        <p:nvSpPr>
          <p:cNvPr id="4" name="Content Placeholder 3">
            <a:extLst>
              <a:ext uri="{FF2B5EF4-FFF2-40B4-BE49-F238E27FC236}">
                <a16:creationId xmlns:a16="http://schemas.microsoft.com/office/drawing/2014/main" id="{A87873DA-36F4-D50C-C1D2-B65C20694756}"/>
              </a:ext>
            </a:extLst>
          </p:cNvPr>
          <p:cNvSpPr>
            <a:spLocks noGrp="1"/>
          </p:cNvSpPr>
          <p:nvPr>
            <p:ph sz="half" idx="2"/>
          </p:nvPr>
        </p:nvSpPr>
        <p:spPr/>
        <p:txBody>
          <a:bodyPr/>
          <a:lstStyle/>
          <a:p>
            <a:pPr marL="0" indent="0">
              <a:buNone/>
            </a:pPr>
            <a:r>
              <a:rPr lang="en-US" b="1" dirty="0">
                <a:solidFill>
                  <a:schemeClr val="tx2"/>
                </a:solidFill>
              </a:rPr>
              <a:t>Basic definition: </a:t>
            </a:r>
            <a:r>
              <a:rPr lang="en-US" dirty="0"/>
              <a:t>taking an active role in protecting one's own well-being and happiness, especially during periods of stress.</a:t>
            </a:r>
          </a:p>
          <a:p>
            <a:pPr marL="0" indent="0">
              <a:buNone/>
            </a:pPr>
            <a:endParaRPr lang="en-US" dirty="0"/>
          </a:p>
        </p:txBody>
      </p:sp>
    </p:spTree>
    <p:extLst>
      <p:ext uri="{BB962C8B-B14F-4D97-AF65-F5344CB8AC3E}">
        <p14:creationId xmlns:p14="http://schemas.microsoft.com/office/powerpoint/2010/main" val="27409942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3DA572-CF0A-AB2C-7EED-487D6FDCA0D7}"/>
              </a:ext>
            </a:extLst>
          </p:cNvPr>
          <p:cNvSpPr>
            <a:spLocks noGrp="1"/>
          </p:cNvSpPr>
          <p:nvPr>
            <p:ph type="body" sz="quarter" idx="10"/>
          </p:nvPr>
        </p:nvSpPr>
        <p:spPr>
          <a:xfrm>
            <a:off x="1666240" y="1259840"/>
            <a:ext cx="8859520" cy="4213013"/>
          </a:xfrm>
          <a:noFill/>
          <a:ln>
            <a:noFill/>
          </a:ln>
        </p:spPr>
        <p:style>
          <a:lnRef idx="0">
            <a:scrgbClr r="0" g="0" b="0"/>
          </a:lnRef>
          <a:fillRef idx="0">
            <a:scrgbClr r="0" g="0" b="0"/>
          </a:fillRef>
          <a:effectRef idx="0">
            <a:scrgbClr r="0" g="0" b="0"/>
          </a:effectRef>
          <a:fontRef idx="minor">
            <a:schemeClr val="dk1"/>
          </a:fontRef>
        </p:style>
        <p:txBody>
          <a:bodyPr>
            <a:noAutofit/>
          </a:bodyPr>
          <a:lstStyle/>
          <a:p>
            <a:pPr algn="ctr"/>
            <a:r>
              <a:rPr lang="en-US" sz="1867" dirty="0"/>
              <a:t>NIWL Apprenticeships are supported by the Employment Training Administration of the U.S. Department of Labor as part of an ABA2 grant award totaling $8 million with 0% financed from non-governmental sources.</a:t>
            </a:r>
          </a:p>
          <a:p>
            <a:endParaRPr lang="en-US" sz="1867" dirty="0"/>
          </a:p>
          <a:p>
            <a:pPr algn="ctr"/>
            <a:r>
              <a:rPr lang="en-US" sz="1867" dirty="0"/>
              <a:t>This workforce product was funded by a grant awarded by the U.S. Department of Labor (DOL)’s Employment and Training Administration. The product was created by the recipient and does not necessarily reflect the official position of DOL. DOL makes no guarantees, warranties, or assurances of any kind, express or implied, with respect to such information, including any information on linked sites and including, but not limited to, accuracy of the information or its completeness, timeliness, usefulness, adequacy, continued availability, or ownership. This product is copyrighted by the institution that created it.</a:t>
            </a:r>
          </a:p>
        </p:txBody>
      </p:sp>
    </p:spTree>
    <p:extLst>
      <p:ext uri="{BB962C8B-B14F-4D97-AF65-F5344CB8AC3E}">
        <p14:creationId xmlns:p14="http://schemas.microsoft.com/office/powerpoint/2010/main" val="34746684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8B965A4A-A3B6-2FA4-D037-D0634C31F9D9}"/>
              </a:ext>
            </a:extLst>
          </p:cNvPr>
          <p:cNvGraphicFramePr>
            <a:graphicFrameLocks noGrp="1"/>
          </p:cNvGraphicFramePr>
          <p:nvPr>
            <p:ph idx="1"/>
            <p:extLst>
              <p:ext uri="{D42A27DB-BD31-4B8C-83A1-F6EECF244321}">
                <p14:modId xmlns:p14="http://schemas.microsoft.com/office/powerpoint/2010/main" val="1500049696"/>
              </p:ext>
            </p:extLst>
          </p:nvPr>
        </p:nvGraphicFramePr>
        <p:xfrm>
          <a:off x="1453368" y="1823659"/>
          <a:ext cx="9285264" cy="3708400"/>
        </p:xfrm>
        <a:graphic>
          <a:graphicData uri="http://schemas.openxmlformats.org/drawingml/2006/table">
            <a:tbl>
              <a:tblPr firstRow="1" bandRow="1">
                <a:tableStyleId>{5C22544A-7EE6-4342-B048-85BDC9FD1C3A}</a:tableStyleId>
              </a:tblPr>
              <a:tblGrid>
                <a:gridCol w="3095088">
                  <a:extLst>
                    <a:ext uri="{9D8B030D-6E8A-4147-A177-3AD203B41FA5}">
                      <a16:colId xmlns:a16="http://schemas.microsoft.com/office/drawing/2014/main" val="3030078543"/>
                    </a:ext>
                  </a:extLst>
                </a:gridCol>
                <a:gridCol w="3095088">
                  <a:extLst>
                    <a:ext uri="{9D8B030D-6E8A-4147-A177-3AD203B41FA5}">
                      <a16:colId xmlns:a16="http://schemas.microsoft.com/office/drawing/2014/main" val="2260404594"/>
                    </a:ext>
                  </a:extLst>
                </a:gridCol>
                <a:gridCol w="3095088">
                  <a:extLst>
                    <a:ext uri="{9D8B030D-6E8A-4147-A177-3AD203B41FA5}">
                      <a16:colId xmlns:a16="http://schemas.microsoft.com/office/drawing/2014/main" val="2344606558"/>
                    </a:ext>
                  </a:extLst>
                </a:gridCol>
              </a:tblGrid>
              <a:tr h="370840">
                <a:tc>
                  <a:txBody>
                    <a:bodyPr/>
                    <a:lstStyle/>
                    <a:p>
                      <a:pPr algn="ctr"/>
                      <a:r>
                        <a:rPr lang="en-US" dirty="0">
                          <a:latin typeface="Noto Sans" panose="020B0502040504020204" pitchFamily="34" charset="0"/>
                          <a:ea typeface="Noto Sans" panose="020B0502040504020204" pitchFamily="34" charset="0"/>
                          <a:cs typeface="Noto Sans" panose="020B0502040504020204" pitchFamily="34" charset="0"/>
                        </a:rPr>
                        <a:t>Personal</a:t>
                      </a:r>
                    </a:p>
                  </a:txBody>
                  <a:tcPr/>
                </a:tc>
                <a:tc>
                  <a:txBody>
                    <a:bodyPr/>
                    <a:lstStyle/>
                    <a:p>
                      <a:pPr algn="ctr"/>
                      <a:r>
                        <a:rPr lang="en-US" dirty="0">
                          <a:latin typeface="Noto Sans" panose="020B0502040504020204" pitchFamily="34" charset="0"/>
                          <a:ea typeface="Noto Sans" panose="020B0502040504020204" pitchFamily="34" charset="0"/>
                          <a:cs typeface="Noto Sans" panose="020B0502040504020204" pitchFamily="34" charset="0"/>
                        </a:rPr>
                        <a:t>Emotional </a:t>
                      </a:r>
                    </a:p>
                  </a:txBody>
                  <a:tcPr>
                    <a:solidFill>
                      <a:schemeClr val="tx2"/>
                    </a:solidFill>
                  </a:tcPr>
                </a:tc>
                <a:tc>
                  <a:txBody>
                    <a:bodyPr/>
                    <a:lstStyle/>
                    <a:p>
                      <a:pPr algn="ctr"/>
                      <a:r>
                        <a:rPr lang="en-US" dirty="0">
                          <a:latin typeface="Noto Sans" panose="020B0502040504020204" pitchFamily="34" charset="0"/>
                          <a:ea typeface="Noto Sans" panose="020B0502040504020204" pitchFamily="34" charset="0"/>
                          <a:cs typeface="Noto Sans" panose="020B0502040504020204" pitchFamily="34" charset="0"/>
                        </a:rPr>
                        <a:t>Spiritual</a:t>
                      </a:r>
                    </a:p>
                  </a:txBody>
                  <a:tcPr>
                    <a:solidFill>
                      <a:schemeClr val="accent5"/>
                    </a:solidFill>
                  </a:tcPr>
                </a:tc>
                <a:extLst>
                  <a:ext uri="{0D108BD9-81ED-4DB2-BD59-A6C34878D82A}">
                    <a16:rowId xmlns:a16="http://schemas.microsoft.com/office/drawing/2014/main" val="1089035813"/>
                  </a:ext>
                </a:extLst>
              </a:tr>
              <a:tr h="370840">
                <a:tc>
                  <a:txBody>
                    <a:bodyPr/>
                    <a:lstStyle/>
                    <a:p>
                      <a:pPr algn="ctr"/>
                      <a:r>
                        <a:rPr lang="en-US" dirty="0">
                          <a:latin typeface="Noto Sans" panose="020B0502040504020204" pitchFamily="34" charset="0"/>
                          <a:ea typeface="Noto Sans" panose="020B0502040504020204" pitchFamily="34" charset="0"/>
                          <a:cs typeface="Noto Sans" panose="020B0502040504020204" pitchFamily="34" charset="0"/>
                        </a:rPr>
                        <a:t>Vision board</a:t>
                      </a:r>
                    </a:p>
                  </a:txBody>
                  <a:tcPr/>
                </a:tc>
                <a:tc>
                  <a:txBody>
                    <a:bodyPr/>
                    <a:lstStyle/>
                    <a:p>
                      <a:pPr algn="ctr"/>
                      <a:r>
                        <a:rPr lang="en-US" dirty="0">
                          <a:latin typeface="Noto Sans" panose="020B0502040504020204" pitchFamily="34" charset="0"/>
                          <a:ea typeface="Noto Sans" panose="020B0502040504020204" pitchFamily="34" charset="0"/>
                          <a:cs typeface="Noto Sans" panose="020B0502040504020204" pitchFamily="34" charset="0"/>
                        </a:rPr>
                        <a:t>Cry</a:t>
                      </a:r>
                    </a:p>
                  </a:txBody>
                  <a:tcPr/>
                </a:tc>
                <a:tc>
                  <a:txBody>
                    <a:bodyPr/>
                    <a:lstStyle/>
                    <a:p>
                      <a:pPr algn="ctr"/>
                      <a:r>
                        <a:rPr lang="en-US" dirty="0">
                          <a:latin typeface="Noto Sans" panose="020B0502040504020204" pitchFamily="34" charset="0"/>
                          <a:ea typeface="Noto Sans" panose="020B0502040504020204" pitchFamily="34" charset="0"/>
                          <a:cs typeface="Noto Sans" panose="020B0502040504020204" pitchFamily="34" charset="0"/>
                        </a:rPr>
                        <a:t>Nature walk</a:t>
                      </a:r>
                    </a:p>
                  </a:txBody>
                  <a:tcPr/>
                </a:tc>
                <a:extLst>
                  <a:ext uri="{0D108BD9-81ED-4DB2-BD59-A6C34878D82A}">
                    <a16:rowId xmlns:a16="http://schemas.microsoft.com/office/drawing/2014/main" val="1397175314"/>
                  </a:ext>
                </a:extLst>
              </a:tr>
              <a:tr h="370840">
                <a:tc>
                  <a:txBody>
                    <a:bodyPr/>
                    <a:lstStyle/>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txBody>
                  <a:tcPr/>
                </a:tc>
                <a:tc>
                  <a:txBody>
                    <a:bodyPr/>
                    <a:lstStyle/>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txBody>
                  <a:tcPr/>
                </a:tc>
                <a:tc>
                  <a:txBody>
                    <a:bodyPr/>
                    <a:lstStyle/>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txBody>
                  <a:tcPr/>
                </a:tc>
                <a:extLst>
                  <a:ext uri="{0D108BD9-81ED-4DB2-BD59-A6C34878D82A}">
                    <a16:rowId xmlns:a16="http://schemas.microsoft.com/office/drawing/2014/main" val="3154480565"/>
                  </a:ext>
                </a:extLst>
              </a:tr>
              <a:tr h="370840">
                <a:tc>
                  <a:txBody>
                    <a:bodyPr/>
                    <a:lstStyle/>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txBody>
                  <a:tcPr/>
                </a:tc>
                <a:tc>
                  <a:txBody>
                    <a:bodyPr/>
                    <a:lstStyle/>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txBody>
                  <a:tcPr/>
                </a:tc>
                <a:tc>
                  <a:txBody>
                    <a:bodyPr/>
                    <a:lstStyle/>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txBody>
                  <a:tcPr/>
                </a:tc>
                <a:extLst>
                  <a:ext uri="{0D108BD9-81ED-4DB2-BD59-A6C34878D82A}">
                    <a16:rowId xmlns:a16="http://schemas.microsoft.com/office/drawing/2014/main" val="48424001"/>
                  </a:ext>
                </a:extLst>
              </a:tr>
              <a:tr h="370840">
                <a:tc>
                  <a:txBody>
                    <a:bodyPr/>
                    <a:lstStyle/>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txBody>
                  <a:tcPr/>
                </a:tc>
                <a:tc>
                  <a:txBody>
                    <a:bodyPr/>
                    <a:lstStyle/>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txBody>
                  <a:tcPr/>
                </a:tc>
                <a:tc>
                  <a:txBody>
                    <a:bodyPr/>
                    <a:lstStyle/>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txBody>
                  <a:tcPr/>
                </a:tc>
                <a:extLst>
                  <a:ext uri="{0D108BD9-81ED-4DB2-BD59-A6C34878D82A}">
                    <a16:rowId xmlns:a16="http://schemas.microsoft.com/office/drawing/2014/main" val="424257322"/>
                  </a:ext>
                </a:extLst>
              </a:tr>
              <a:tr h="370840">
                <a:tc>
                  <a:txBody>
                    <a:bodyPr/>
                    <a:lstStyle/>
                    <a:p>
                      <a:pPr algn="ctr"/>
                      <a:r>
                        <a:rPr lang="en-US" b="1" dirty="0">
                          <a:solidFill>
                            <a:schemeClr val="bg1"/>
                          </a:solidFill>
                          <a:latin typeface="Noto Sans" panose="020B0502040504020204" pitchFamily="34" charset="0"/>
                          <a:ea typeface="Noto Sans" panose="020B0502040504020204" pitchFamily="34" charset="0"/>
                          <a:cs typeface="Noto Sans" panose="020B0502040504020204" pitchFamily="34" charset="0"/>
                        </a:rPr>
                        <a:t>Professional</a:t>
                      </a:r>
                    </a:p>
                  </a:txBody>
                  <a:tcPr>
                    <a:solidFill>
                      <a:schemeClr val="accent2"/>
                    </a:solidFill>
                  </a:tcPr>
                </a:tc>
                <a:tc>
                  <a:txBody>
                    <a:bodyPr/>
                    <a:lstStyle/>
                    <a:p>
                      <a:pPr algn="ctr"/>
                      <a:r>
                        <a:rPr lang="en-US" b="1" dirty="0">
                          <a:solidFill>
                            <a:schemeClr val="bg1"/>
                          </a:solidFill>
                          <a:latin typeface="Noto Sans" panose="020B0502040504020204" pitchFamily="34" charset="0"/>
                          <a:ea typeface="Noto Sans" panose="020B0502040504020204" pitchFamily="34" charset="0"/>
                          <a:cs typeface="Noto Sans" panose="020B0502040504020204" pitchFamily="34" charset="0"/>
                        </a:rPr>
                        <a:t>Physical</a:t>
                      </a:r>
                    </a:p>
                  </a:txBody>
                  <a:tcPr>
                    <a:solidFill>
                      <a:schemeClr val="bg2"/>
                    </a:solidFill>
                  </a:tcPr>
                </a:tc>
                <a:tc>
                  <a:txBody>
                    <a:bodyPr/>
                    <a:lstStyle/>
                    <a:p>
                      <a:pPr algn="ctr"/>
                      <a:r>
                        <a:rPr lang="en-US" b="1" dirty="0">
                          <a:solidFill>
                            <a:schemeClr val="bg1"/>
                          </a:solidFill>
                          <a:latin typeface="Noto Sans" panose="020B0502040504020204" pitchFamily="34" charset="0"/>
                          <a:ea typeface="Noto Sans" panose="020B0502040504020204" pitchFamily="34" charset="0"/>
                          <a:cs typeface="Noto Sans" panose="020B0502040504020204" pitchFamily="34" charset="0"/>
                        </a:rPr>
                        <a:t>Psychological</a:t>
                      </a:r>
                    </a:p>
                  </a:txBody>
                  <a:tcPr>
                    <a:solidFill>
                      <a:schemeClr val="accent4"/>
                    </a:solidFill>
                  </a:tcPr>
                </a:tc>
                <a:extLst>
                  <a:ext uri="{0D108BD9-81ED-4DB2-BD59-A6C34878D82A}">
                    <a16:rowId xmlns:a16="http://schemas.microsoft.com/office/drawing/2014/main" val="594144259"/>
                  </a:ext>
                </a:extLst>
              </a:tr>
              <a:tr h="370840">
                <a:tc>
                  <a:txBody>
                    <a:bodyPr/>
                    <a:lstStyle/>
                    <a:p>
                      <a:pPr algn="ctr"/>
                      <a:r>
                        <a:rPr lang="en-US" dirty="0">
                          <a:latin typeface="Noto Sans" panose="020B0502040504020204" pitchFamily="34" charset="0"/>
                          <a:ea typeface="Noto Sans" panose="020B0502040504020204" pitchFamily="34" charset="0"/>
                          <a:cs typeface="Noto Sans" panose="020B0502040504020204" pitchFamily="34" charset="0"/>
                        </a:rPr>
                        <a:t>Weekly planner</a:t>
                      </a:r>
                    </a:p>
                  </a:txBody>
                  <a:tcPr/>
                </a:tc>
                <a:tc>
                  <a:txBody>
                    <a:bodyPr/>
                    <a:lstStyle/>
                    <a:p>
                      <a:pPr algn="ctr"/>
                      <a:r>
                        <a:rPr lang="en-US" dirty="0">
                          <a:latin typeface="Noto Sans" panose="020B0502040504020204" pitchFamily="34" charset="0"/>
                          <a:ea typeface="Noto Sans" panose="020B0502040504020204" pitchFamily="34" charset="0"/>
                          <a:cs typeface="Noto Sans" panose="020B0502040504020204" pitchFamily="34" charset="0"/>
                        </a:rPr>
                        <a:t>Annual checkup</a:t>
                      </a:r>
                    </a:p>
                  </a:txBody>
                  <a:tcPr/>
                </a:tc>
                <a:tc>
                  <a:txBody>
                    <a:bodyPr/>
                    <a:lstStyle/>
                    <a:p>
                      <a:pPr algn="ctr"/>
                      <a:r>
                        <a:rPr lang="en-US" dirty="0">
                          <a:latin typeface="Noto Sans" panose="020B0502040504020204" pitchFamily="34" charset="0"/>
                          <a:ea typeface="Noto Sans" panose="020B0502040504020204" pitchFamily="34" charset="0"/>
                          <a:cs typeface="Noto Sans" panose="020B0502040504020204" pitchFamily="34" charset="0"/>
                        </a:rPr>
                        <a:t>Journaling</a:t>
                      </a:r>
                    </a:p>
                  </a:txBody>
                  <a:tcPr/>
                </a:tc>
                <a:extLst>
                  <a:ext uri="{0D108BD9-81ED-4DB2-BD59-A6C34878D82A}">
                    <a16:rowId xmlns:a16="http://schemas.microsoft.com/office/drawing/2014/main" val="1412437954"/>
                  </a:ext>
                </a:extLst>
              </a:tr>
              <a:tr h="370840">
                <a:tc>
                  <a:txBody>
                    <a:bodyPr/>
                    <a:lstStyle/>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txBody>
                  <a:tcPr/>
                </a:tc>
                <a:tc>
                  <a:txBody>
                    <a:bodyPr/>
                    <a:lstStyle/>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txBody>
                  <a:tcPr/>
                </a:tc>
                <a:tc>
                  <a:txBody>
                    <a:bodyPr/>
                    <a:lstStyle/>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txBody>
                  <a:tcPr/>
                </a:tc>
                <a:extLst>
                  <a:ext uri="{0D108BD9-81ED-4DB2-BD59-A6C34878D82A}">
                    <a16:rowId xmlns:a16="http://schemas.microsoft.com/office/drawing/2014/main" val="183476142"/>
                  </a:ext>
                </a:extLst>
              </a:tr>
              <a:tr h="370840">
                <a:tc>
                  <a:txBody>
                    <a:bodyPr/>
                    <a:lstStyle/>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txBody>
                  <a:tcPr/>
                </a:tc>
                <a:tc>
                  <a:txBody>
                    <a:bodyPr/>
                    <a:lstStyle/>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txBody>
                  <a:tcPr/>
                </a:tc>
                <a:tc>
                  <a:txBody>
                    <a:bodyPr/>
                    <a:lstStyle/>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txBody>
                  <a:tcPr/>
                </a:tc>
                <a:extLst>
                  <a:ext uri="{0D108BD9-81ED-4DB2-BD59-A6C34878D82A}">
                    <a16:rowId xmlns:a16="http://schemas.microsoft.com/office/drawing/2014/main" val="203332400"/>
                  </a:ext>
                </a:extLst>
              </a:tr>
              <a:tr h="370840">
                <a:tc>
                  <a:txBody>
                    <a:bodyPr/>
                    <a:lstStyle/>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txBody>
                  <a:tcPr/>
                </a:tc>
                <a:tc>
                  <a:txBody>
                    <a:bodyPr/>
                    <a:lstStyle/>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txBody>
                  <a:tcPr/>
                </a:tc>
                <a:tc>
                  <a:txBody>
                    <a:bodyPr/>
                    <a:lstStyle/>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txBody>
                  <a:tcPr/>
                </a:tc>
                <a:extLst>
                  <a:ext uri="{0D108BD9-81ED-4DB2-BD59-A6C34878D82A}">
                    <a16:rowId xmlns:a16="http://schemas.microsoft.com/office/drawing/2014/main" val="893209858"/>
                  </a:ext>
                </a:extLst>
              </a:tr>
            </a:tbl>
          </a:graphicData>
        </a:graphic>
      </p:graphicFrame>
      <p:sp>
        <p:nvSpPr>
          <p:cNvPr id="3" name="Title 2">
            <a:extLst>
              <a:ext uri="{FF2B5EF4-FFF2-40B4-BE49-F238E27FC236}">
                <a16:creationId xmlns:a16="http://schemas.microsoft.com/office/drawing/2014/main" id="{B97BD2A8-F0E6-E38C-1A3A-2E07CDB52017}"/>
              </a:ext>
            </a:extLst>
          </p:cNvPr>
          <p:cNvSpPr>
            <a:spLocks noGrp="1"/>
          </p:cNvSpPr>
          <p:nvPr>
            <p:ph type="title"/>
          </p:nvPr>
        </p:nvSpPr>
        <p:spPr/>
        <p:txBody>
          <a:bodyPr/>
          <a:lstStyle/>
          <a:p>
            <a:r>
              <a:rPr lang="en-US" dirty="0"/>
              <a:t>What do </a:t>
            </a:r>
            <a:r>
              <a:rPr lang="en-US" dirty="0">
                <a:solidFill>
                  <a:schemeClr val="tx2"/>
                </a:solidFill>
              </a:rPr>
              <a:t>YOU</a:t>
            </a:r>
            <a:r>
              <a:rPr lang="en-US" dirty="0"/>
              <a:t> do to manage your self-care?</a:t>
            </a:r>
          </a:p>
        </p:txBody>
      </p:sp>
    </p:spTree>
    <p:extLst>
      <p:ext uri="{BB962C8B-B14F-4D97-AF65-F5344CB8AC3E}">
        <p14:creationId xmlns:p14="http://schemas.microsoft.com/office/powerpoint/2010/main" val="6049486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B2DD00F-ED5A-DA0A-0567-FD266695394B}"/>
              </a:ext>
            </a:extLst>
          </p:cNvPr>
          <p:cNvSpPr>
            <a:spLocks noGrp="1"/>
          </p:cNvSpPr>
          <p:nvPr>
            <p:ph type="body" sz="quarter" idx="10"/>
          </p:nvPr>
        </p:nvSpPr>
        <p:spPr/>
        <p:txBody>
          <a:bodyPr>
            <a:normAutofit/>
          </a:bodyPr>
          <a:lstStyle/>
          <a:p>
            <a:pPr algn="ctr"/>
            <a:r>
              <a:rPr lang="en-US" sz="5400" b="1" dirty="0">
                <a:solidFill>
                  <a:schemeClr val="tx2"/>
                </a:solidFill>
              </a:rPr>
              <a:t>YOU</a:t>
            </a:r>
            <a:r>
              <a:rPr lang="en-US" sz="5400" dirty="0"/>
              <a:t> have to make </a:t>
            </a:r>
            <a:r>
              <a:rPr lang="en-US" sz="5400" b="1" dirty="0">
                <a:solidFill>
                  <a:schemeClr val="tx2"/>
                </a:solidFill>
              </a:rPr>
              <a:t>YOU</a:t>
            </a:r>
            <a:r>
              <a:rPr lang="en-US" sz="5400" dirty="0"/>
              <a:t> a priority</a:t>
            </a:r>
          </a:p>
        </p:txBody>
      </p:sp>
    </p:spTree>
    <p:extLst>
      <p:ext uri="{BB962C8B-B14F-4D97-AF65-F5344CB8AC3E}">
        <p14:creationId xmlns:p14="http://schemas.microsoft.com/office/powerpoint/2010/main" val="42745690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0057F5-3B6A-898F-5A4D-585091CF22FE}"/>
              </a:ext>
            </a:extLst>
          </p:cNvPr>
          <p:cNvSpPr>
            <a:spLocks noGrp="1"/>
          </p:cNvSpPr>
          <p:nvPr>
            <p:ph type="title"/>
          </p:nvPr>
        </p:nvSpPr>
        <p:spPr/>
        <p:txBody>
          <a:bodyPr/>
          <a:lstStyle/>
          <a:p>
            <a:r>
              <a:rPr lang="en-US" dirty="0"/>
              <a:t>Pre-apprenticeship PALs</a:t>
            </a:r>
          </a:p>
        </p:txBody>
      </p:sp>
      <p:sp>
        <p:nvSpPr>
          <p:cNvPr id="4" name="Content Placeholder 3">
            <a:extLst>
              <a:ext uri="{FF2B5EF4-FFF2-40B4-BE49-F238E27FC236}">
                <a16:creationId xmlns:a16="http://schemas.microsoft.com/office/drawing/2014/main" id="{7E36110A-B9B7-73BB-FD46-BB44AF3A6330}"/>
              </a:ext>
            </a:extLst>
          </p:cNvPr>
          <p:cNvSpPr>
            <a:spLocks noGrp="1"/>
          </p:cNvSpPr>
          <p:nvPr>
            <p:ph sz="half" idx="2"/>
          </p:nvPr>
        </p:nvSpPr>
        <p:spPr/>
        <p:txBody>
          <a:bodyPr/>
          <a:lstStyle/>
          <a:p>
            <a:r>
              <a:rPr lang="en-US" dirty="0"/>
              <a:t>Accountability is the first step towards self-care and positive mental health.</a:t>
            </a:r>
          </a:p>
          <a:p>
            <a:r>
              <a:rPr lang="en-US" dirty="0"/>
              <a:t>Succeeding in ongoing best self-care practices can be challenging, but it always helps to have support… a PAL.</a:t>
            </a:r>
          </a:p>
          <a:p>
            <a:r>
              <a:rPr lang="en-US" dirty="0"/>
              <a:t>During your time in this pre-apprenticeship, we challenge you each to be a PAL and a source of support to one another. </a:t>
            </a:r>
          </a:p>
          <a:p>
            <a:pPr marL="0" indent="0">
              <a:buNone/>
            </a:pPr>
            <a:endParaRPr lang="en-US" dirty="0"/>
          </a:p>
          <a:p>
            <a:pPr marL="0" indent="0">
              <a:buNone/>
            </a:pPr>
            <a:r>
              <a:rPr lang="en-US" b="1" dirty="0">
                <a:solidFill>
                  <a:schemeClr val="accent1"/>
                </a:solidFill>
              </a:rPr>
              <a:t>30-day Self-Care Challenge</a:t>
            </a:r>
          </a:p>
        </p:txBody>
      </p:sp>
      <p:pic>
        <p:nvPicPr>
          <p:cNvPr id="5" name="Content Placeholder 4">
            <a:extLst>
              <a:ext uri="{FF2B5EF4-FFF2-40B4-BE49-F238E27FC236}">
                <a16:creationId xmlns:a16="http://schemas.microsoft.com/office/drawing/2014/main" id="{1B57CCFD-7BCD-C2D2-7B8E-8834706DA2FC}"/>
              </a:ext>
            </a:extLst>
          </p:cNvPr>
          <p:cNvPicPr>
            <a:picLocks noGrp="1" noChangeAspect="1"/>
          </p:cNvPicPr>
          <p:nvPr>
            <p:ph sz="half" idx="1"/>
          </p:nvPr>
        </p:nvPicPr>
        <p:blipFill>
          <a:blip r:embed="rId2"/>
          <a:stretch>
            <a:fillRect/>
          </a:stretch>
        </p:blipFill>
        <p:spPr>
          <a:xfrm>
            <a:off x="838200" y="1737360"/>
            <a:ext cx="2886478" cy="4115374"/>
          </a:xfrm>
          <a:prstGeom prst="rect">
            <a:avLst/>
          </a:prstGeom>
        </p:spPr>
      </p:pic>
    </p:spTree>
    <p:extLst>
      <p:ext uri="{BB962C8B-B14F-4D97-AF65-F5344CB8AC3E}">
        <p14:creationId xmlns:p14="http://schemas.microsoft.com/office/powerpoint/2010/main" val="22656689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65AC3F7-CC42-9987-D6EE-EE370BF9828A}"/>
              </a:ext>
            </a:extLst>
          </p:cNvPr>
          <p:cNvSpPr>
            <a:spLocks noGrp="1"/>
          </p:cNvSpPr>
          <p:nvPr>
            <p:ph idx="1"/>
          </p:nvPr>
        </p:nvSpPr>
        <p:spPr/>
        <p:txBody>
          <a:bodyPr/>
          <a:lstStyle/>
          <a:p>
            <a:pPr marL="0" indent="0">
              <a:buNone/>
            </a:pPr>
            <a:r>
              <a:rPr lang="en-US" dirty="0"/>
              <a:t>It is very hard to think of what to do for yourself when things get tough. It is best to have a plan ready for when you need it.</a:t>
            </a:r>
          </a:p>
          <a:p>
            <a:pPr marL="0" indent="0">
              <a:buNone/>
            </a:pPr>
            <a:r>
              <a:rPr lang="en-US" dirty="0"/>
              <a:t>Consider 3 general areas: </a:t>
            </a:r>
          </a:p>
          <a:p>
            <a:r>
              <a:rPr lang="en-US" dirty="0"/>
              <a:t>What to do</a:t>
            </a:r>
          </a:p>
          <a:p>
            <a:r>
              <a:rPr lang="en-US" dirty="0"/>
              <a:t>What to think </a:t>
            </a:r>
          </a:p>
          <a:p>
            <a:r>
              <a:rPr lang="en-US" dirty="0"/>
              <a:t>What/who to avoid</a:t>
            </a:r>
          </a:p>
          <a:p>
            <a:pPr marL="0" indent="0">
              <a:buNone/>
            </a:pPr>
            <a:endParaRPr lang="en-US" dirty="0"/>
          </a:p>
        </p:txBody>
      </p:sp>
      <p:sp>
        <p:nvSpPr>
          <p:cNvPr id="3" name="Title 2">
            <a:extLst>
              <a:ext uri="{FF2B5EF4-FFF2-40B4-BE49-F238E27FC236}">
                <a16:creationId xmlns:a16="http://schemas.microsoft.com/office/drawing/2014/main" id="{532DC027-2576-A7FA-4517-5A4D680BF7A3}"/>
              </a:ext>
            </a:extLst>
          </p:cNvPr>
          <p:cNvSpPr>
            <a:spLocks noGrp="1"/>
          </p:cNvSpPr>
          <p:nvPr>
            <p:ph type="title"/>
          </p:nvPr>
        </p:nvSpPr>
        <p:spPr/>
        <p:txBody>
          <a:bodyPr/>
          <a:lstStyle/>
          <a:p>
            <a:r>
              <a:rPr lang="en-US" dirty="0"/>
              <a:t>Emergency Self-Care Plan</a:t>
            </a:r>
          </a:p>
        </p:txBody>
      </p:sp>
    </p:spTree>
    <p:extLst>
      <p:ext uri="{BB962C8B-B14F-4D97-AF65-F5344CB8AC3E}">
        <p14:creationId xmlns:p14="http://schemas.microsoft.com/office/powerpoint/2010/main" val="27769845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0E435C0-A400-17A7-8DC6-EDBCF828CB50}"/>
              </a:ext>
            </a:extLst>
          </p:cNvPr>
          <p:cNvSpPr>
            <a:spLocks noGrp="1"/>
          </p:cNvSpPr>
          <p:nvPr>
            <p:ph type="title"/>
          </p:nvPr>
        </p:nvSpPr>
        <p:spPr/>
        <p:txBody>
          <a:bodyPr/>
          <a:lstStyle/>
          <a:p>
            <a:r>
              <a:rPr lang="en-US" dirty="0"/>
              <a:t>Skill Builder Challenge: Self-Care in Action</a:t>
            </a:r>
          </a:p>
        </p:txBody>
      </p:sp>
      <p:sp>
        <p:nvSpPr>
          <p:cNvPr id="2" name="Content Placeholder 1">
            <a:extLst>
              <a:ext uri="{FF2B5EF4-FFF2-40B4-BE49-F238E27FC236}">
                <a16:creationId xmlns:a16="http://schemas.microsoft.com/office/drawing/2014/main" id="{8E5B411D-442F-B0BE-CEEF-BE1D1DBB1405}"/>
              </a:ext>
            </a:extLst>
          </p:cNvPr>
          <p:cNvSpPr>
            <a:spLocks noGrp="1"/>
          </p:cNvSpPr>
          <p:nvPr>
            <p:ph sz="half" idx="1"/>
          </p:nvPr>
        </p:nvSpPr>
        <p:spPr/>
        <p:txBody>
          <a:bodyPr>
            <a:noAutofit/>
          </a:bodyPr>
          <a:lstStyle/>
          <a:p>
            <a:pPr marL="457200" indent="-457200">
              <a:spcAft>
                <a:spcPts val="600"/>
              </a:spcAft>
              <a:buFont typeface="+mj-lt"/>
              <a:buAutoNum type="arabicPeriod"/>
            </a:pPr>
            <a:r>
              <a:rPr lang="en-US" sz="1600" dirty="0"/>
              <a:t>Choose a scenario below or reach out to your mentor for an example:</a:t>
            </a:r>
          </a:p>
          <a:p>
            <a:pPr marL="682625">
              <a:spcAft>
                <a:spcPts val="600"/>
              </a:spcAft>
            </a:pPr>
            <a:r>
              <a:rPr lang="en-US" sz="1400" dirty="0"/>
              <a:t>A youth becomes upset during a group activity and struggles to participate.</a:t>
            </a:r>
          </a:p>
          <a:p>
            <a:pPr marL="682625">
              <a:spcAft>
                <a:spcPts val="600"/>
              </a:spcAft>
            </a:pPr>
            <a:r>
              <a:rPr lang="en-US" sz="1400" dirty="0"/>
              <a:t>You’ve had a long, stressful day, but you need to stay present and supportive for the youth you’re mentoring.</a:t>
            </a:r>
          </a:p>
          <a:p>
            <a:pPr marL="457200" indent="-457200">
              <a:spcAft>
                <a:spcPts val="600"/>
              </a:spcAft>
              <a:buFont typeface="+mj-lt"/>
              <a:buAutoNum type="arabicPeriod" startAt="2"/>
            </a:pPr>
            <a:r>
              <a:rPr lang="en-US" sz="1600" dirty="0"/>
              <a:t>Write down:</a:t>
            </a:r>
          </a:p>
          <a:p>
            <a:pPr marL="682625">
              <a:spcAft>
                <a:spcPts val="600"/>
              </a:spcAft>
            </a:pPr>
            <a:r>
              <a:rPr lang="en-US" sz="1400" dirty="0"/>
              <a:t>How might this situation impact their mental health or stress levels?</a:t>
            </a:r>
          </a:p>
          <a:p>
            <a:pPr marL="682625">
              <a:spcAft>
                <a:spcPts val="600"/>
              </a:spcAft>
            </a:pPr>
            <a:r>
              <a:rPr lang="en-US" sz="1400" dirty="0"/>
              <a:t>How could they recognize signs that they need a mental health reset?</a:t>
            </a:r>
          </a:p>
          <a:p>
            <a:pPr marL="457200" indent="-457200">
              <a:spcAft>
                <a:spcPts val="600"/>
              </a:spcAft>
              <a:buFont typeface="+mj-lt"/>
              <a:buAutoNum type="arabicPeriod" startAt="3"/>
            </a:pPr>
            <a:r>
              <a:rPr lang="en-US" sz="1600" dirty="0"/>
              <a:t>Create a simple self-care strategy tailored to the scenario, including:</a:t>
            </a:r>
          </a:p>
          <a:p>
            <a:pPr marL="682625">
              <a:spcAft>
                <a:spcPts val="600"/>
              </a:spcAft>
            </a:pPr>
            <a:r>
              <a:rPr lang="en-US" sz="1400" dirty="0"/>
              <a:t>A grounding technique they could use in the moment (e.g., deep breathing, counting to 10).</a:t>
            </a:r>
          </a:p>
          <a:p>
            <a:pPr marL="682625">
              <a:spcAft>
                <a:spcPts val="600"/>
              </a:spcAft>
            </a:pPr>
            <a:r>
              <a:rPr lang="en-US" sz="1400" dirty="0"/>
              <a:t>A short-term action to regain balance afterward (e.g., journaling, a walk, or talking to a peer for support).</a:t>
            </a:r>
          </a:p>
          <a:p>
            <a:pPr marL="682625">
              <a:spcAft>
                <a:spcPts val="600"/>
              </a:spcAft>
            </a:pPr>
            <a:r>
              <a:rPr lang="en-US" sz="1400" dirty="0"/>
              <a:t>A long-term strategy to prevent burnout (e.g., regular mindfulness practices or setting boundaries).</a:t>
            </a:r>
          </a:p>
          <a:p>
            <a:pPr marL="457200" indent="-457200">
              <a:spcAft>
                <a:spcPts val="600"/>
              </a:spcAft>
              <a:buFont typeface="+mj-lt"/>
              <a:buAutoNum type="arabicPeriod" startAt="3"/>
            </a:pPr>
            <a:r>
              <a:rPr lang="en-US" sz="1600" dirty="0"/>
              <a:t>Share your plan with a peer and/or mentor for feedback.</a:t>
            </a:r>
          </a:p>
        </p:txBody>
      </p:sp>
      <p:sp>
        <p:nvSpPr>
          <p:cNvPr id="4" name="Content Placeholder 3">
            <a:extLst>
              <a:ext uri="{FF2B5EF4-FFF2-40B4-BE49-F238E27FC236}">
                <a16:creationId xmlns:a16="http://schemas.microsoft.com/office/drawing/2014/main" id="{25E9B144-4D1D-82D1-4CD9-E1E2C76048AE}"/>
              </a:ext>
            </a:extLst>
          </p:cNvPr>
          <p:cNvSpPr>
            <a:spLocks noGrp="1"/>
          </p:cNvSpPr>
          <p:nvPr>
            <p:ph sz="half" idx="2"/>
          </p:nvPr>
        </p:nvSpPr>
        <p:spPr/>
        <p:txBody>
          <a:bodyPr anchor="ctr"/>
          <a:lstStyle/>
          <a:p>
            <a:pPr marL="0" marR="0" lvl="0" indent="0" algn="ctr" defTabSz="914400" rtl="0" eaLnBrk="1" fontAlgn="auto" latinLnBrk="0" hangingPunct="1">
              <a:lnSpc>
                <a:spcPct val="95000"/>
              </a:lnSpc>
              <a:spcBef>
                <a:spcPts val="0"/>
              </a:spcBef>
              <a:spcAft>
                <a:spcPts val="1200"/>
              </a:spcAft>
              <a:buClr>
                <a:srgbClr val="FF4719"/>
              </a:buClr>
              <a:buSzTx/>
              <a:buFont typeface="Arial" panose="020B0604020202020204" pitchFamily="34" charset="0"/>
              <a:buNone/>
              <a:tabLst/>
              <a:defRPr/>
            </a:pPr>
            <a:endParaRPr kumimoji="0" lang="en-US" sz="1800" b="1" i="0" u="none" strike="noStrike" kern="1200" cap="none" spc="0" normalizeH="0" baseline="0" noProof="0" dirty="0">
              <a:ln>
                <a:noFill/>
              </a:ln>
              <a:solidFill>
                <a:srgbClr val="FFFFFF"/>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marL="0" marR="0" lvl="0" indent="0" algn="ctr" defTabSz="914400" rtl="0" eaLnBrk="1" fontAlgn="auto" latinLnBrk="0" hangingPunct="1">
              <a:lnSpc>
                <a:spcPct val="95000"/>
              </a:lnSpc>
              <a:spcBef>
                <a:spcPts val="0"/>
              </a:spcBef>
              <a:spcAft>
                <a:spcPts val="1200"/>
              </a:spcAft>
              <a:buClr>
                <a:srgbClr val="FF4719"/>
              </a:buClr>
              <a:buSzTx/>
              <a:buFont typeface="Arial" panose="020B0604020202020204" pitchFamily="34" charset="0"/>
              <a:buNone/>
              <a:tabLst/>
              <a:defRPr/>
            </a:pPr>
            <a:endParaRPr kumimoji="0" lang="en-US" sz="1600" b="1" i="0" u="none" strike="noStrike" kern="1200" cap="none" spc="0" normalizeH="0" baseline="0" noProof="0" dirty="0">
              <a:ln>
                <a:noFill/>
              </a:ln>
              <a:solidFill>
                <a:srgbClr val="FFFFFF"/>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marL="0" marR="0" lvl="0" indent="0" algn="ctr" defTabSz="914400" rtl="0" eaLnBrk="1" fontAlgn="auto" latinLnBrk="0" hangingPunct="1">
              <a:lnSpc>
                <a:spcPct val="95000"/>
              </a:lnSpc>
              <a:spcBef>
                <a:spcPts val="0"/>
              </a:spcBef>
              <a:spcAft>
                <a:spcPts val="1200"/>
              </a:spcAft>
              <a:buClr>
                <a:srgbClr val="FF4719"/>
              </a:buClr>
              <a:buSzTx/>
              <a:buFont typeface="Arial" panose="020B0604020202020204" pitchFamily="34" charset="0"/>
              <a:buNone/>
              <a:tabLst/>
              <a:defRPr/>
            </a:pPr>
            <a:r>
              <a:rPr kumimoji="0" lang="en-US" sz="1600" b="1" i="0" u="none" strike="noStrike" kern="1200" cap="none" spc="0" normalizeH="0" baseline="0" noProof="0" dirty="0">
                <a:ln>
                  <a:noFill/>
                </a:ln>
                <a:solidFill>
                  <a:srgbClr val="FFFFFF"/>
                </a:solidFill>
                <a:effectLst/>
                <a:uLnTx/>
                <a:uFillTx/>
                <a:latin typeface="Noto Sans" panose="020B0502040504020204" pitchFamily="34" charset="0"/>
                <a:ea typeface="Noto Sans" panose="020B0502040504020204" pitchFamily="34" charset="0"/>
                <a:cs typeface="Noto Sans" panose="020B0502040504020204" pitchFamily="34" charset="0"/>
              </a:rPr>
              <a:t>Skill Builder activities should take about 30 minutes to complete on your own, with a partner, or your pre-apprenticeship mentor.</a:t>
            </a:r>
          </a:p>
        </p:txBody>
      </p:sp>
      <p:pic>
        <p:nvPicPr>
          <p:cNvPr id="5" name="Graphic 4" descr="Stopwatch 50% outline">
            <a:extLst>
              <a:ext uri="{FF2B5EF4-FFF2-40B4-BE49-F238E27FC236}">
                <a16:creationId xmlns:a16="http://schemas.microsoft.com/office/drawing/2014/main" id="{D3F42AE6-2617-67E3-9EA0-87D5858D9FCB}"/>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866584" y="2221173"/>
            <a:ext cx="914400" cy="914400"/>
          </a:xfrm>
          <a:prstGeom prst="rect">
            <a:avLst/>
          </a:prstGeom>
        </p:spPr>
      </p:pic>
    </p:spTree>
    <p:extLst>
      <p:ext uri="{BB962C8B-B14F-4D97-AF65-F5344CB8AC3E}">
        <p14:creationId xmlns:p14="http://schemas.microsoft.com/office/powerpoint/2010/main" val="26308651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B5ED7518-099F-7890-BA9F-F8398FF203BE}"/>
              </a:ext>
            </a:extLst>
          </p:cNvPr>
          <p:cNvSpPr>
            <a:spLocks noGrp="1"/>
          </p:cNvSpPr>
          <p:nvPr>
            <p:ph type="body" idx="1"/>
          </p:nvPr>
        </p:nvSpPr>
        <p:spPr/>
        <p:txBody>
          <a:bodyPr/>
          <a:lstStyle/>
          <a:p>
            <a:r>
              <a:rPr lang="en-US" dirty="0"/>
              <a:t>NAA Core Competencies</a:t>
            </a:r>
          </a:p>
        </p:txBody>
      </p:sp>
      <p:sp>
        <p:nvSpPr>
          <p:cNvPr id="13" name="Text Placeholder 12">
            <a:extLst>
              <a:ext uri="{FF2B5EF4-FFF2-40B4-BE49-F238E27FC236}">
                <a16:creationId xmlns:a16="http://schemas.microsoft.com/office/drawing/2014/main" id="{31E6DF0E-4CD7-A17F-FDBE-C17798C8377D}"/>
              </a:ext>
            </a:extLst>
          </p:cNvPr>
          <p:cNvSpPr>
            <a:spLocks noGrp="1"/>
          </p:cNvSpPr>
          <p:nvPr>
            <p:ph type="body" sz="quarter" idx="3"/>
          </p:nvPr>
        </p:nvSpPr>
        <p:spPr/>
        <p:txBody>
          <a:bodyPr/>
          <a:lstStyle/>
          <a:p>
            <a:r>
              <a:rPr lang="en-US" dirty="0"/>
              <a:t>YDPA Modules</a:t>
            </a:r>
          </a:p>
        </p:txBody>
      </p:sp>
      <p:sp>
        <p:nvSpPr>
          <p:cNvPr id="2" name="Title 1">
            <a:extLst>
              <a:ext uri="{FF2B5EF4-FFF2-40B4-BE49-F238E27FC236}">
                <a16:creationId xmlns:a16="http://schemas.microsoft.com/office/drawing/2014/main" id="{C67E197F-16CB-09C3-12B5-5FAFF1D3FDC8}"/>
              </a:ext>
            </a:extLst>
          </p:cNvPr>
          <p:cNvSpPr>
            <a:spLocks noGrp="1"/>
          </p:cNvSpPr>
          <p:nvPr>
            <p:ph type="title"/>
          </p:nvPr>
        </p:nvSpPr>
        <p:spPr/>
        <p:txBody>
          <a:bodyPr/>
          <a:lstStyle/>
          <a:p>
            <a:r>
              <a:rPr lang="en-US" dirty="0"/>
              <a:t>Session 4.6 Competency Connection</a:t>
            </a:r>
          </a:p>
        </p:txBody>
      </p:sp>
      <p:grpSp>
        <p:nvGrpSpPr>
          <p:cNvPr id="3" name="Group 2">
            <a:extLst>
              <a:ext uri="{FF2B5EF4-FFF2-40B4-BE49-F238E27FC236}">
                <a16:creationId xmlns:a16="http://schemas.microsoft.com/office/drawing/2014/main" id="{0EA28151-2943-5761-104C-EEEA3E796587}"/>
              </a:ext>
            </a:extLst>
          </p:cNvPr>
          <p:cNvGrpSpPr/>
          <p:nvPr/>
        </p:nvGrpSpPr>
        <p:grpSpPr>
          <a:xfrm>
            <a:off x="838200" y="3185157"/>
            <a:ext cx="4641627" cy="707699"/>
            <a:chOff x="4985468" y="2615131"/>
            <a:chExt cx="3481220" cy="530774"/>
          </a:xfrm>
        </p:grpSpPr>
        <p:sp>
          <p:nvSpPr>
            <p:cNvPr id="4" name="Freeform: Shape 3">
              <a:extLst>
                <a:ext uri="{FF2B5EF4-FFF2-40B4-BE49-F238E27FC236}">
                  <a16:creationId xmlns:a16="http://schemas.microsoft.com/office/drawing/2014/main" id="{B754DBD1-FCF4-F0D5-9868-17316C016750}"/>
                </a:ext>
              </a:extLst>
            </p:cNvPr>
            <p:cNvSpPr/>
            <p:nvPr/>
          </p:nvSpPr>
          <p:spPr>
            <a:xfrm>
              <a:off x="5250854" y="2615131"/>
              <a:ext cx="3215834" cy="530774"/>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ln>
              <a:solidFill>
                <a:schemeClr val="accent6"/>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1" rIns="142240" bIns="76200" numCol="1" spcCol="1270" anchor="ctr" anchorCtr="0">
              <a:noAutofit/>
            </a:bodyPr>
            <a:lstStyle/>
            <a:p>
              <a:pPr algn="ctr" defTabSz="888978">
                <a:lnSpc>
                  <a:spcPct val="90000"/>
                </a:lnSpc>
                <a:spcBef>
                  <a:spcPct val="0"/>
                </a:spcBef>
                <a:spcAft>
                  <a:spcPct val="35000"/>
                </a:spcAft>
              </a:pPr>
              <a:r>
                <a:rPr lang="en-US" sz="2000" dirty="0"/>
                <a:t>Safety and Wellness</a:t>
              </a:r>
            </a:p>
          </p:txBody>
        </p:sp>
        <p:sp>
          <p:nvSpPr>
            <p:cNvPr id="5" name="Oval 4">
              <a:extLst>
                <a:ext uri="{FF2B5EF4-FFF2-40B4-BE49-F238E27FC236}">
                  <a16:creationId xmlns:a16="http://schemas.microsoft.com/office/drawing/2014/main" id="{B383D4A9-5A7C-60B3-4B0D-1D43EDCFCD64}"/>
                </a:ext>
              </a:extLst>
            </p:cNvPr>
            <p:cNvSpPr/>
            <p:nvPr/>
          </p:nvSpPr>
          <p:spPr>
            <a:xfrm>
              <a:off x="4985468" y="2615132"/>
              <a:ext cx="530773" cy="530773"/>
            </a:xfrm>
            <a:prstGeom prst="ellipse">
              <a:avLst/>
            </a:prstGeom>
            <a:solidFill>
              <a:schemeClr val="accent6">
                <a:lumMod val="20000"/>
                <a:lumOff val="80000"/>
              </a:schemeClr>
            </a:solidFill>
            <a:ln>
              <a:solidFill>
                <a:schemeClr val="accent6"/>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dirty="0"/>
            </a:p>
          </p:txBody>
        </p:sp>
        <p:pic>
          <p:nvPicPr>
            <p:cNvPr id="6" name="Graphic 5" descr="Care with solid fill">
              <a:extLst>
                <a:ext uri="{FF2B5EF4-FFF2-40B4-BE49-F238E27FC236}">
                  <a16:creationId xmlns:a16="http://schemas.microsoft.com/office/drawing/2014/main" id="{5149B5C2-0582-F61C-73A0-B641ABE35881}"/>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067974" y="2697638"/>
              <a:ext cx="365760" cy="365760"/>
            </a:xfrm>
            <a:prstGeom prst="rect">
              <a:avLst/>
            </a:prstGeom>
          </p:spPr>
        </p:pic>
      </p:grpSp>
      <p:grpSp>
        <p:nvGrpSpPr>
          <p:cNvPr id="15" name="Group 14">
            <a:extLst>
              <a:ext uri="{FF2B5EF4-FFF2-40B4-BE49-F238E27FC236}">
                <a16:creationId xmlns:a16="http://schemas.microsoft.com/office/drawing/2014/main" id="{0274F4AD-C830-46EC-F1DD-81D290190A22}"/>
              </a:ext>
            </a:extLst>
          </p:cNvPr>
          <p:cNvGrpSpPr/>
          <p:nvPr/>
        </p:nvGrpSpPr>
        <p:grpSpPr>
          <a:xfrm>
            <a:off x="6172201" y="3185157"/>
            <a:ext cx="4641627" cy="707700"/>
            <a:chOff x="799548" y="1236703"/>
            <a:chExt cx="3481220" cy="530775"/>
          </a:xfrm>
        </p:grpSpPr>
        <p:sp>
          <p:nvSpPr>
            <p:cNvPr id="16" name="Freeform: Shape 15">
              <a:extLst>
                <a:ext uri="{FF2B5EF4-FFF2-40B4-BE49-F238E27FC236}">
                  <a16:creationId xmlns:a16="http://schemas.microsoft.com/office/drawing/2014/main" id="{4FBED356-9C68-8A08-CD35-6E7821AF174D}"/>
                </a:ext>
              </a:extLst>
            </p:cNvPr>
            <p:cNvSpPr/>
            <p:nvPr/>
          </p:nvSpPr>
          <p:spPr>
            <a:xfrm>
              <a:off x="1064934" y="1236703"/>
              <a:ext cx="3215834" cy="530775"/>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solidFill>
              <a:schemeClr val="bg2"/>
            </a:solidFill>
            <a:ln>
              <a:solidFill>
                <a:schemeClr val="bg2"/>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1" rIns="142240" bIns="76201" numCol="1" spcCol="1270" anchor="ctr" anchorCtr="0">
              <a:noAutofit/>
            </a:bodyPr>
            <a:lstStyle/>
            <a:p>
              <a:pPr algn="ctr" defTabSz="888978">
                <a:lnSpc>
                  <a:spcPct val="90000"/>
                </a:lnSpc>
                <a:spcBef>
                  <a:spcPct val="0"/>
                </a:spcBef>
                <a:spcAft>
                  <a:spcPct val="35000"/>
                </a:spcAft>
              </a:pPr>
              <a:r>
                <a:rPr lang="en-US" sz="2000" dirty="0"/>
                <a:t>Positive Youth Development Principles &amp; Relationships</a:t>
              </a:r>
            </a:p>
          </p:txBody>
        </p:sp>
        <p:sp>
          <p:nvSpPr>
            <p:cNvPr id="17" name="Oval 16">
              <a:extLst>
                <a:ext uri="{FF2B5EF4-FFF2-40B4-BE49-F238E27FC236}">
                  <a16:creationId xmlns:a16="http://schemas.microsoft.com/office/drawing/2014/main" id="{7B43C7F1-6EBE-F3DC-C2A3-DBF05F317863}"/>
                </a:ext>
              </a:extLst>
            </p:cNvPr>
            <p:cNvSpPr/>
            <p:nvPr/>
          </p:nvSpPr>
          <p:spPr>
            <a:xfrm>
              <a:off x="799548" y="1236704"/>
              <a:ext cx="530773" cy="530773"/>
            </a:xfrm>
            <a:prstGeom prst="ellipse">
              <a:avLst/>
            </a:prstGeom>
            <a:solidFill>
              <a:schemeClr val="bg2">
                <a:lumMod val="20000"/>
                <a:lumOff val="80000"/>
              </a:schemeClr>
            </a:solidFill>
            <a:ln>
              <a:solidFill>
                <a:schemeClr val="bg2"/>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dirty="0"/>
            </a:p>
          </p:txBody>
        </p:sp>
        <p:pic>
          <p:nvPicPr>
            <p:cNvPr id="18" name="Graphic 17" descr="Dance with solid fill">
              <a:extLst>
                <a:ext uri="{FF2B5EF4-FFF2-40B4-BE49-F238E27FC236}">
                  <a16:creationId xmlns:a16="http://schemas.microsoft.com/office/drawing/2014/main" id="{CAAEEA6B-0072-6D58-E960-E1DB4B307249}"/>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882054" y="1319210"/>
              <a:ext cx="365760" cy="365760"/>
            </a:xfrm>
            <a:prstGeom prst="rect">
              <a:avLst/>
            </a:prstGeom>
          </p:spPr>
        </p:pic>
      </p:grpSp>
      <p:grpSp>
        <p:nvGrpSpPr>
          <p:cNvPr id="19" name="Group 18">
            <a:extLst>
              <a:ext uri="{FF2B5EF4-FFF2-40B4-BE49-F238E27FC236}">
                <a16:creationId xmlns:a16="http://schemas.microsoft.com/office/drawing/2014/main" id="{E2E8B7A4-8972-4E3F-BF97-00B70183AD50}"/>
              </a:ext>
            </a:extLst>
          </p:cNvPr>
          <p:cNvGrpSpPr/>
          <p:nvPr/>
        </p:nvGrpSpPr>
        <p:grpSpPr>
          <a:xfrm>
            <a:off x="6172201" y="4342932"/>
            <a:ext cx="4641628" cy="707699"/>
            <a:chOff x="4985468" y="3993558"/>
            <a:chExt cx="3481221" cy="530774"/>
          </a:xfrm>
        </p:grpSpPr>
        <p:sp>
          <p:nvSpPr>
            <p:cNvPr id="20" name="Freeform: Shape 19">
              <a:extLst>
                <a:ext uri="{FF2B5EF4-FFF2-40B4-BE49-F238E27FC236}">
                  <a16:creationId xmlns:a16="http://schemas.microsoft.com/office/drawing/2014/main" id="{39CF1C98-9B7D-98AD-B71E-3003761123B5}"/>
                </a:ext>
              </a:extLst>
            </p:cNvPr>
            <p:cNvSpPr/>
            <p:nvPr/>
          </p:nvSpPr>
          <p:spPr>
            <a:xfrm>
              <a:off x="5250854" y="3993558"/>
              <a:ext cx="3215835" cy="530774"/>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solidFill>
              <a:schemeClr val="bg2"/>
            </a:solidFill>
            <a:ln>
              <a:solidFill>
                <a:schemeClr val="bg2"/>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1" rIns="142241" bIns="76200" numCol="1" spcCol="1270" anchor="ctr" anchorCtr="0">
              <a:noAutofit/>
            </a:bodyPr>
            <a:lstStyle/>
            <a:p>
              <a:pPr algn="ctr" defTabSz="888978">
                <a:lnSpc>
                  <a:spcPct val="90000"/>
                </a:lnSpc>
                <a:spcBef>
                  <a:spcPct val="0"/>
                </a:spcBef>
                <a:spcAft>
                  <a:spcPct val="35000"/>
                </a:spcAft>
              </a:pPr>
              <a:r>
                <a:rPr lang="en-US" sz="2000" dirty="0"/>
                <a:t>Professional Development and Self-Care</a:t>
              </a:r>
            </a:p>
          </p:txBody>
        </p:sp>
        <p:sp>
          <p:nvSpPr>
            <p:cNvPr id="21" name="Oval 20">
              <a:extLst>
                <a:ext uri="{FF2B5EF4-FFF2-40B4-BE49-F238E27FC236}">
                  <a16:creationId xmlns:a16="http://schemas.microsoft.com/office/drawing/2014/main" id="{ACF6ABE9-6D7D-37FE-5A1B-CEEE8BD6CA30}"/>
                </a:ext>
              </a:extLst>
            </p:cNvPr>
            <p:cNvSpPr/>
            <p:nvPr/>
          </p:nvSpPr>
          <p:spPr>
            <a:xfrm>
              <a:off x="4985468" y="3993559"/>
              <a:ext cx="530773" cy="530773"/>
            </a:xfrm>
            <a:prstGeom prst="ellipse">
              <a:avLst/>
            </a:prstGeom>
            <a:solidFill>
              <a:schemeClr val="bg2">
                <a:lumMod val="20000"/>
                <a:lumOff val="80000"/>
              </a:schemeClr>
            </a:solidFill>
            <a:ln>
              <a:solidFill>
                <a:schemeClr val="bg2"/>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dirty="0"/>
            </a:p>
          </p:txBody>
        </p:sp>
        <p:pic>
          <p:nvPicPr>
            <p:cNvPr id="22" name="Graphic 21" descr="Reflection with solid fill">
              <a:extLst>
                <a:ext uri="{FF2B5EF4-FFF2-40B4-BE49-F238E27FC236}">
                  <a16:creationId xmlns:a16="http://schemas.microsoft.com/office/drawing/2014/main" id="{674B9AA0-C285-19E0-2BBD-7E4426001239}"/>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5067974" y="4076065"/>
              <a:ext cx="365760" cy="365760"/>
            </a:xfrm>
            <a:prstGeom prst="rect">
              <a:avLst/>
            </a:prstGeom>
          </p:spPr>
        </p:pic>
      </p:grpSp>
    </p:spTree>
    <p:extLst>
      <p:ext uri="{BB962C8B-B14F-4D97-AF65-F5344CB8AC3E}">
        <p14:creationId xmlns:p14="http://schemas.microsoft.com/office/powerpoint/2010/main" val="15933683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23047D52-9420-7166-A2F8-09A68658CC7E}"/>
              </a:ext>
            </a:extLst>
          </p:cNvPr>
          <p:cNvPicPr>
            <a:picLocks noGrp="1" noChangeAspect="1"/>
          </p:cNvPicPr>
          <p:nvPr>
            <p:ph idx="1"/>
          </p:nvPr>
        </p:nvPicPr>
        <p:blipFill>
          <a:blip r:embed="rId3"/>
          <a:stretch>
            <a:fillRect/>
          </a:stretch>
        </p:blipFill>
        <p:spPr>
          <a:xfrm>
            <a:off x="3635828" y="1645290"/>
            <a:ext cx="4920344" cy="4761622"/>
          </a:xfrm>
          <a:prstGeom prst="rect">
            <a:avLst/>
          </a:prstGeom>
        </p:spPr>
      </p:pic>
      <p:sp>
        <p:nvSpPr>
          <p:cNvPr id="3" name="Title 2">
            <a:extLst>
              <a:ext uri="{FF2B5EF4-FFF2-40B4-BE49-F238E27FC236}">
                <a16:creationId xmlns:a16="http://schemas.microsoft.com/office/drawing/2014/main" id="{660E2C44-F57C-69DE-B02D-8C8BA20CF12A}"/>
              </a:ext>
            </a:extLst>
          </p:cNvPr>
          <p:cNvSpPr>
            <a:spLocks noGrp="1"/>
          </p:cNvSpPr>
          <p:nvPr>
            <p:ph type="title"/>
          </p:nvPr>
        </p:nvSpPr>
        <p:spPr/>
        <p:txBody>
          <a:bodyPr/>
          <a:lstStyle/>
          <a:p>
            <a:r>
              <a:rPr lang="en-US" dirty="0"/>
              <a:t>What is Mental Health?</a:t>
            </a:r>
          </a:p>
        </p:txBody>
      </p:sp>
    </p:spTree>
    <p:extLst>
      <p:ext uri="{BB962C8B-B14F-4D97-AF65-F5344CB8AC3E}">
        <p14:creationId xmlns:p14="http://schemas.microsoft.com/office/powerpoint/2010/main" val="23796902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FD9C57-4729-1DE4-480E-CFB8855662BB}"/>
              </a:ext>
            </a:extLst>
          </p:cNvPr>
          <p:cNvSpPr>
            <a:spLocks noGrp="1"/>
          </p:cNvSpPr>
          <p:nvPr>
            <p:ph type="title"/>
          </p:nvPr>
        </p:nvSpPr>
        <p:spPr/>
        <p:txBody>
          <a:bodyPr/>
          <a:lstStyle/>
          <a:p>
            <a:r>
              <a:rPr lang="en-US" dirty="0"/>
              <a:t>How We Think, Feel, and Act</a:t>
            </a:r>
          </a:p>
        </p:txBody>
      </p:sp>
      <p:sp>
        <p:nvSpPr>
          <p:cNvPr id="3" name="Content Placeholder 2">
            <a:extLst>
              <a:ext uri="{FF2B5EF4-FFF2-40B4-BE49-F238E27FC236}">
                <a16:creationId xmlns:a16="http://schemas.microsoft.com/office/drawing/2014/main" id="{AA202232-3F44-D7AB-43FD-B4E5A2D87324}"/>
              </a:ext>
            </a:extLst>
          </p:cNvPr>
          <p:cNvSpPr>
            <a:spLocks noGrp="1"/>
          </p:cNvSpPr>
          <p:nvPr>
            <p:ph sz="half" idx="1"/>
          </p:nvPr>
        </p:nvSpPr>
        <p:spPr/>
        <p:txBody>
          <a:bodyPr/>
          <a:lstStyle/>
          <a:p>
            <a:pPr marL="0" marR="0" lvl="0" indent="0" algn="l" defTabSz="685800" rtl="0" eaLnBrk="1" fontAlgn="auto" latinLnBrk="0" hangingPunct="1">
              <a:lnSpc>
                <a:spcPct val="95000"/>
              </a:lnSpc>
              <a:spcBef>
                <a:spcPts val="0"/>
              </a:spcBef>
              <a:spcAft>
                <a:spcPts val="900"/>
              </a:spcAft>
              <a:buClr>
                <a:srgbClr val="FF4719"/>
              </a:buClr>
              <a:buSzTx/>
              <a:buFont typeface="Arial" panose="020B0604020202020204" pitchFamily="34" charset="0"/>
              <a:buNone/>
              <a:tabLst/>
              <a:defRPr/>
            </a:pPr>
            <a:r>
              <a:rPr kumimoji="0" lang="en-US" sz="2000" b="1" i="0" u="none" strike="noStrike" kern="1200" cap="none" spc="0" normalizeH="0" baseline="0" noProof="0" dirty="0">
                <a:ln>
                  <a:noFill/>
                </a:ln>
                <a:solidFill>
                  <a:srgbClr val="000000"/>
                </a:solidFill>
                <a:effectLst/>
                <a:uLnTx/>
                <a:uFillTx/>
                <a:latin typeface="Noto Sans" panose="020B0502040504020204" pitchFamily="34" charset="0"/>
                <a:ea typeface="Noto Sans" panose="020B0502040504020204" pitchFamily="34" charset="0"/>
                <a:cs typeface="Noto Sans" panose="020B0502040504020204" pitchFamily="34" charset="0"/>
              </a:rPr>
              <a:t>Textbook definition: </a:t>
            </a:r>
            <a:r>
              <a:rPr kumimoji="0" lang="en-US" sz="2000" b="0" i="0" u="none" strike="noStrike" kern="1200" cap="none" spc="0" normalizeH="0" baseline="0" noProof="0" dirty="0">
                <a:ln>
                  <a:noFill/>
                </a:ln>
                <a:solidFill>
                  <a:srgbClr val="000000"/>
                </a:solidFill>
                <a:effectLst/>
                <a:uLnTx/>
                <a:uFillTx/>
                <a:latin typeface="Noto Sans" panose="020B0502040504020204" pitchFamily="34" charset="0"/>
                <a:ea typeface="Noto Sans" panose="020B0502040504020204" pitchFamily="34" charset="0"/>
                <a:cs typeface="Noto Sans" panose="020B0502040504020204" pitchFamily="34" charset="0"/>
              </a:rPr>
              <a:t>a person’s condition with regard to their psychological and emotional well-being</a:t>
            </a:r>
          </a:p>
          <a:p>
            <a:pPr marL="0" marR="0" lvl="0" indent="0" algn="l" defTabSz="685800" rtl="0" eaLnBrk="1" fontAlgn="auto" latinLnBrk="0" hangingPunct="1">
              <a:lnSpc>
                <a:spcPct val="95000"/>
              </a:lnSpc>
              <a:spcBef>
                <a:spcPts val="0"/>
              </a:spcBef>
              <a:spcAft>
                <a:spcPts val="900"/>
              </a:spcAft>
              <a:buClr>
                <a:srgbClr val="FF4719"/>
              </a:buClr>
              <a:buSzTx/>
              <a:buFont typeface="Arial" panose="020B0604020202020204" pitchFamily="34" charset="0"/>
              <a:buNone/>
              <a:tabLst/>
              <a:defRPr/>
            </a:pPr>
            <a:endParaRPr kumimoji="0" lang="en-US" sz="2000" b="0" i="0" u="none" strike="noStrike" kern="1200" cap="none" spc="0" normalizeH="0" baseline="0" noProof="0" dirty="0">
              <a:ln>
                <a:noFill/>
              </a:ln>
              <a:solidFill>
                <a:srgbClr val="000000"/>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marL="0" marR="0" lvl="0" indent="0" algn="l" defTabSz="685800" rtl="0" eaLnBrk="1" fontAlgn="auto" latinLnBrk="0" hangingPunct="1">
              <a:lnSpc>
                <a:spcPct val="95000"/>
              </a:lnSpc>
              <a:spcBef>
                <a:spcPts val="0"/>
              </a:spcBef>
              <a:spcAft>
                <a:spcPts val="900"/>
              </a:spcAft>
              <a:buClr>
                <a:srgbClr val="FF4719"/>
              </a:buClr>
              <a:buSzTx/>
              <a:buFont typeface="Arial" panose="020B0604020202020204" pitchFamily="34" charset="0"/>
              <a:buNone/>
              <a:tabLst/>
              <a:defRPr/>
            </a:pPr>
            <a:r>
              <a:rPr kumimoji="0" lang="en-US" sz="2000" b="1" i="0" u="none" strike="noStrike" kern="1200" cap="none" spc="0" normalizeH="0" baseline="0" noProof="0" dirty="0">
                <a:ln>
                  <a:noFill/>
                </a:ln>
                <a:solidFill>
                  <a:srgbClr val="000000"/>
                </a:solidFill>
                <a:effectLst/>
                <a:uLnTx/>
                <a:uFillTx/>
                <a:latin typeface="Noto Sans" panose="020B0502040504020204" pitchFamily="34" charset="0"/>
                <a:ea typeface="Noto Sans" panose="020B0502040504020204" pitchFamily="34" charset="0"/>
                <a:cs typeface="Noto Sans" panose="020B0502040504020204" pitchFamily="34" charset="0"/>
              </a:rPr>
              <a:t>Basic definition: </a:t>
            </a:r>
            <a:r>
              <a:rPr kumimoji="0" lang="en-US" sz="2000" b="0" i="0" u="none" strike="noStrike" kern="1200" cap="none" spc="0" normalizeH="0" baseline="0" noProof="0" dirty="0">
                <a:ln>
                  <a:noFill/>
                </a:ln>
                <a:solidFill>
                  <a:srgbClr val="000000"/>
                </a:solidFill>
                <a:effectLst/>
                <a:uLnTx/>
                <a:uFillTx/>
                <a:latin typeface="Noto Sans" panose="020B0502040504020204" pitchFamily="34" charset="0"/>
                <a:ea typeface="Noto Sans" panose="020B0502040504020204" pitchFamily="34" charset="0"/>
                <a:cs typeface="Noto Sans" panose="020B0502040504020204" pitchFamily="34" charset="0"/>
              </a:rPr>
              <a:t>our emotional, psychological, and social well-being</a:t>
            </a:r>
          </a:p>
          <a:p>
            <a:pPr marL="0" indent="0">
              <a:buNone/>
            </a:pPr>
            <a:endParaRPr lang="en-US" dirty="0"/>
          </a:p>
        </p:txBody>
      </p:sp>
      <p:sp>
        <p:nvSpPr>
          <p:cNvPr id="6" name="Content Placeholder 5">
            <a:extLst>
              <a:ext uri="{FF2B5EF4-FFF2-40B4-BE49-F238E27FC236}">
                <a16:creationId xmlns:a16="http://schemas.microsoft.com/office/drawing/2014/main" id="{14DCC3D0-15F6-C897-29DD-9A9912F21BDA}"/>
              </a:ext>
            </a:extLst>
          </p:cNvPr>
          <p:cNvSpPr>
            <a:spLocks noGrp="1"/>
          </p:cNvSpPr>
          <p:nvPr>
            <p:ph sz="half" idx="2"/>
          </p:nvPr>
        </p:nvSpPr>
        <p:spPr/>
        <p:txBody>
          <a:bodyPr/>
          <a:lstStyle/>
          <a:p>
            <a:r>
              <a:rPr lang="en-US" dirty="0"/>
              <a:t>Determines how we handle stress, relate to others, &amp; make choices</a:t>
            </a:r>
          </a:p>
          <a:p>
            <a:r>
              <a:rPr lang="en-US" dirty="0"/>
              <a:t>Affects thinking, mood, and behavior</a:t>
            </a:r>
          </a:p>
          <a:p>
            <a:r>
              <a:rPr lang="en-US" dirty="0"/>
              <a:t>Impacted by:</a:t>
            </a:r>
          </a:p>
          <a:p>
            <a:pPr lvl="1"/>
            <a:r>
              <a:rPr lang="en-US" dirty="0"/>
              <a:t>Biological factors (genes or brain chemistry)</a:t>
            </a:r>
          </a:p>
          <a:p>
            <a:pPr lvl="1"/>
            <a:r>
              <a:rPr lang="en-US" dirty="0"/>
              <a:t>Life experiences (trauma or abuse)</a:t>
            </a:r>
          </a:p>
          <a:p>
            <a:pPr lvl="1"/>
            <a:r>
              <a:rPr lang="en-US" dirty="0"/>
              <a:t>Family history</a:t>
            </a:r>
          </a:p>
          <a:p>
            <a:endParaRPr lang="en-US" dirty="0"/>
          </a:p>
        </p:txBody>
      </p:sp>
    </p:spTree>
    <p:extLst>
      <p:ext uri="{BB962C8B-B14F-4D97-AF65-F5344CB8AC3E}">
        <p14:creationId xmlns:p14="http://schemas.microsoft.com/office/powerpoint/2010/main" val="16793022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248F549-6BC3-99E3-2363-184CDBBD4F06}"/>
              </a:ext>
            </a:extLst>
          </p:cNvPr>
          <p:cNvSpPr>
            <a:spLocks noGrp="1"/>
          </p:cNvSpPr>
          <p:nvPr>
            <p:ph type="body" idx="1"/>
          </p:nvPr>
        </p:nvSpPr>
        <p:spPr/>
        <p:txBody>
          <a:bodyPr/>
          <a:lstStyle/>
          <a:p>
            <a:r>
              <a:rPr lang="en-US" dirty="0">
                <a:solidFill>
                  <a:srgbClr val="FF0000"/>
                </a:solidFill>
              </a:rPr>
              <a:t>Mental Health</a:t>
            </a:r>
          </a:p>
        </p:txBody>
      </p:sp>
      <p:sp>
        <p:nvSpPr>
          <p:cNvPr id="3" name="Content Placeholder 2">
            <a:extLst>
              <a:ext uri="{FF2B5EF4-FFF2-40B4-BE49-F238E27FC236}">
                <a16:creationId xmlns:a16="http://schemas.microsoft.com/office/drawing/2014/main" id="{BED29B1C-0E42-9521-ABBE-E3E09D76C915}"/>
              </a:ext>
            </a:extLst>
          </p:cNvPr>
          <p:cNvSpPr>
            <a:spLocks noGrp="1"/>
          </p:cNvSpPr>
          <p:nvPr>
            <p:ph sz="half" idx="2"/>
          </p:nvPr>
        </p:nvSpPr>
        <p:spPr/>
        <p:txBody>
          <a:bodyPr/>
          <a:lstStyle/>
          <a:p>
            <a:pPr marL="0" indent="0">
              <a:buNone/>
            </a:pPr>
            <a:r>
              <a:rPr lang="en-US" dirty="0"/>
              <a:t>Your general state of well-being and state of mind.</a:t>
            </a:r>
          </a:p>
          <a:p>
            <a:pPr marL="0" indent="0">
              <a:buNone/>
            </a:pPr>
            <a:r>
              <a:rPr lang="en-US" dirty="0"/>
              <a:t>Something that should be looked after.</a:t>
            </a:r>
          </a:p>
        </p:txBody>
      </p:sp>
      <p:sp>
        <p:nvSpPr>
          <p:cNvPr id="4" name="Text Placeholder 3">
            <a:extLst>
              <a:ext uri="{FF2B5EF4-FFF2-40B4-BE49-F238E27FC236}">
                <a16:creationId xmlns:a16="http://schemas.microsoft.com/office/drawing/2014/main" id="{651BC2E8-AD06-B9DC-0E42-9E5D41EB25F4}"/>
              </a:ext>
            </a:extLst>
          </p:cNvPr>
          <p:cNvSpPr>
            <a:spLocks noGrp="1"/>
          </p:cNvSpPr>
          <p:nvPr>
            <p:ph type="body" sz="quarter" idx="3"/>
          </p:nvPr>
        </p:nvSpPr>
        <p:spPr/>
        <p:txBody>
          <a:bodyPr/>
          <a:lstStyle/>
          <a:p>
            <a:r>
              <a:rPr lang="en-US" dirty="0">
                <a:solidFill>
                  <a:srgbClr val="FF0000"/>
                </a:solidFill>
              </a:rPr>
              <a:t>Mental Illness</a:t>
            </a:r>
          </a:p>
        </p:txBody>
      </p:sp>
      <p:sp>
        <p:nvSpPr>
          <p:cNvPr id="5" name="Content Placeholder 4">
            <a:extLst>
              <a:ext uri="{FF2B5EF4-FFF2-40B4-BE49-F238E27FC236}">
                <a16:creationId xmlns:a16="http://schemas.microsoft.com/office/drawing/2014/main" id="{EC90EF8A-352E-31C2-AFC0-15DA94A67E91}"/>
              </a:ext>
            </a:extLst>
          </p:cNvPr>
          <p:cNvSpPr>
            <a:spLocks noGrp="1"/>
          </p:cNvSpPr>
          <p:nvPr>
            <p:ph sz="quarter" idx="4"/>
          </p:nvPr>
        </p:nvSpPr>
        <p:spPr/>
        <p:txBody>
          <a:bodyPr/>
          <a:lstStyle/>
          <a:p>
            <a:pPr marL="0" indent="0">
              <a:buNone/>
            </a:pPr>
            <a:r>
              <a:rPr lang="en-US" dirty="0"/>
              <a:t>Something that disrupts your mental state and interrupts how you feel, think, communicate and behave</a:t>
            </a:r>
          </a:p>
        </p:txBody>
      </p:sp>
      <p:sp>
        <p:nvSpPr>
          <p:cNvPr id="6" name="Title 5">
            <a:extLst>
              <a:ext uri="{FF2B5EF4-FFF2-40B4-BE49-F238E27FC236}">
                <a16:creationId xmlns:a16="http://schemas.microsoft.com/office/drawing/2014/main" id="{B051A86D-585D-D0AC-4E2E-9E937E39FAE5}"/>
              </a:ext>
            </a:extLst>
          </p:cNvPr>
          <p:cNvSpPr>
            <a:spLocks noGrp="1"/>
          </p:cNvSpPr>
          <p:nvPr>
            <p:ph type="title"/>
          </p:nvPr>
        </p:nvSpPr>
        <p:spPr/>
        <p:txBody>
          <a:bodyPr>
            <a:normAutofit fontScale="90000"/>
          </a:bodyPr>
          <a:lstStyle/>
          <a:p>
            <a:r>
              <a:rPr lang="en-US" dirty="0"/>
              <a:t>Are Mental Health and Mental Illness the Same Thing?</a:t>
            </a:r>
          </a:p>
        </p:txBody>
      </p:sp>
    </p:spTree>
    <p:extLst>
      <p:ext uri="{BB962C8B-B14F-4D97-AF65-F5344CB8AC3E}">
        <p14:creationId xmlns:p14="http://schemas.microsoft.com/office/powerpoint/2010/main" val="3297406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1DE73FE-160D-487E-85FB-2FCDEDBD1466}"/>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6337190" y="10"/>
            <a:ext cx="5854810" cy="6857989"/>
          </a:xfrm>
          <a:prstGeom prst="rect">
            <a:avLst/>
          </a:prstGeom>
          <a:noFill/>
        </p:spPr>
      </p:pic>
      <p:sp>
        <p:nvSpPr>
          <p:cNvPr id="3" name="Content Placeholder 2">
            <a:extLst>
              <a:ext uri="{FF2B5EF4-FFF2-40B4-BE49-F238E27FC236}">
                <a16:creationId xmlns:a16="http://schemas.microsoft.com/office/drawing/2014/main" id="{B45F87F1-EB8E-488B-B117-B1A44DCCD3E5}"/>
              </a:ext>
            </a:extLst>
          </p:cNvPr>
          <p:cNvSpPr>
            <a:spLocks noGrp="1"/>
          </p:cNvSpPr>
          <p:nvPr>
            <p:ph sz="half" idx="1"/>
          </p:nvPr>
        </p:nvSpPr>
        <p:spPr>
          <a:xfrm>
            <a:off x="1005840" y="1737360"/>
            <a:ext cx="5029200" cy="4389120"/>
          </a:xfrm>
        </p:spPr>
        <p:txBody>
          <a:bodyPr>
            <a:normAutofit/>
          </a:bodyPr>
          <a:lstStyle/>
          <a:p>
            <a:r>
              <a:rPr lang="en-US" dirty="0"/>
              <a:t>Feel good about yourself</a:t>
            </a:r>
          </a:p>
          <a:p>
            <a:r>
              <a:rPr lang="en-US" dirty="0"/>
              <a:t>Feel comfortable around others</a:t>
            </a:r>
          </a:p>
          <a:p>
            <a:r>
              <a:rPr lang="en-US" dirty="0"/>
              <a:t>Positive</a:t>
            </a:r>
          </a:p>
          <a:p>
            <a:r>
              <a:rPr lang="en-US" dirty="0"/>
              <a:t>Express emotions in a healthy way</a:t>
            </a:r>
          </a:p>
          <a:p>
            <a:r>
              <a:rPr lang="en-US" dirty="0"/>
              <a:t>Adapt with change</a:t>
            </a:r>
          </a:p>
          <a:p>
            <a:r>
              <a:rPr lang="en-US" dirty="0"/>
              <a:t>Assertive</a:t>
            </a:r>
          </a:p>
          <a:p>
            <a:r>
              <a:rPr lang="en-US" dirty="0"/>
              <a:t>Active Listener</a:t>
            </a:r>
          </a:p>
          <a:p>
            <a:r>
              <a:rPr lang="en-US" dirty="0"/>
              <a:t>Can work as a team</a:t>
            </a:r>
          </a:p>
          <a:p>
            <a:r>
              <a:rPr lang="en-US" dirty="0"/>
              <a:t>Use “I” messages</a:t>
            </a:r>
          </a:p>
        </p:txBody>
      </p:sp>
      <p:sp>
        <p:nvSpPr>
          <p:cNvPr id="2" name="Title 1">
            <a:extLst>
              <a:ext uri="{FF2B5EF4-FFF2-40B4-BE49-F238E27FC236}">
                <a16:creationId xmlns:a16="http://schemas.microsoft.com/office/drawing/2014/main" id="{6D72CE5B-366A-4DB4-889C-7B22C1AC4877}"/>
              </a:ext>
            </a:extLst>
          </p:cNvPr>
          <p:cNvSpPr>
            <a:spLocks noGrp="1"/>
          </p:cNvSpPr>
          <p:nvPr>
            <p:ph type="title"/>
          </p:nvPr>
        </p:nvSpPr>
        <p:spPr>
          <a:xfrm>
            <a:off x="1005840" y="461067"/>
            <a:ext cx="5029200" cy="834283"/>
          </a:xfrm>
        </p:spPr>
        <p:txBody>
          <a:bodyPr anchor="b">
            <a:normAutofit/>
          </a:bodyPr>
          <a:lstStyle/>
          <a:p>
            <a:r>
              <a:rPr lang="en-US" sz="2700" b="1" dirty="0"/>
              <a:t>CHARACTERISTICS OF GOOD MENTAL HEALTH</a:t>
            </a:r>
          </a:p>
        </p:txBody>
      </p:sp>
    </p:spTree>
    <p:extLst>
      <p:ext uri="{BB962C8B-B14F-4D97-AF65-F5344CB8AC3E}">
        <p14:creationId xmlns:p14="http://schemas.microsoft.com/office/powerpoint/2010/main" val="1016361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79E9C-BF75-3EA2-12CD-E5494CC7D4E5}"/>
              </a:ext>
            </a:extLst>
          </p:cNvPr>
          <p:cNvSpPr>
            <a:spLocks noGrp="1"/>
          </p:cNvSpPr>
          <p:nvPr>
            <p:ph type="title"/>
          </p:nvPr>
        </p:nvSpPr>
        <p:spPr/>
        <p:txBody>
          <a:bodyPr/>
          <a:lstStyle/>
          <a:p>
            <a:r>
              <a:rPr lang="en-US" dirty="0"/>
              <a:t>Characteristics of poor mental health</a:t>
            </a:r>
          </a:p>
        </p:txBody>
      </p:sp>
      <p:sp>
        <p:nvSpPr>
          <p:cNvPr id="3" name="Content Placeholder 2">
            <a:extLst>
              <a:ext uri="{FF2B5EF4-FFF2-40B4-BE49-F238E27FC236}">
                <a16:creationId xmlns:a16="http://schemas.microsoft.com/office/drawing/2014/main" id="{213D40DB-65D5-6682-820A-85AA4A10DE30}"/>
              </a:ext>
            </a:extLst>
          </p:cNvPr>
          <p:cNvSpPr>
            <a:spLocks noGrp="1"/>
          </p:cNvSpPr>
          <p:nvPr>
            <p:ph sz="half" idx="1"/>
          </p:nvPr>
        </p:nvSpPr>
        <p:spPr/>
        <p:txBody>
          <a:bodyPr/>
          <a:lstStyle/>
          <a:p>
            <a:r>
              <a:rPr lang="en-US" dirty="0"/>
              <a:t>Doesn’t share feelings</a:t>
            </a:r>
          </a:p>
          <a:p>
            <a:r>
              <a:rPr lang="en-US" dirty="0"/>
              <a:t>Negative</a:t>
            </a:r>
          </a:p>
          <a:p>
            <a:r>
              <a:rPr lang="en-US" dirty="0"/>
              <a:t>Ignores or denies problems</a:t>
            </a:r>
          </a:p>
          <a:p>
            <a:r>
              <a:rPr lang="en-US" dirty="0"/>
              <a:t>Cannot accept change</a:t>
            </a:r>
          </a:p>
          <a:p>
            <a:r>
              <a:rPr lang="en-US" dirty="0"/>
              <a:t>Aggressive</a:t>
            </a:r>
          </a:p>
          <a:p>
            <a:r>
              <a:rPr lang="en-US" dirty="0"/>
              <a:t>Passive</a:t>
            </a:r>
          </a:p>
          <a:p>
            <a:r>
              <a:rPr lang="en-US" dirty="0"/>
              <a:t>Close minded</a:t>
            </a:r>
          </a:p>
          <a:p>
            <a:r>
              <a:rPr lang="en-US" dirty="0"/>
              <a:t>Needs to “run” the group</a:t>
            </a:r>
          </a:p>
          <a:p>
            <a:r>
              <a:rPr lang="en-US" dirty="0"/>
              <a:t>Use “You” messages (i.e., blaming)</a:t>
            </a:r>
          </a:p>
        </p:txBody>
      </p:sp>
      <p:pic>
        <p:nvPicPr>
          <p:cNvPr id="8" name="Content Placeholder 7">
            <a:extLst>
              <a:ext uri="{FF2B5EF4-FFF2-40B4-BE49-F238E27FC236}">
                <a16:creationId xmlns:a16="http://schemas.microsoft.com/office/drawing/2014/main" id="{35CBC135-BFC8-29C8-39B7-CD5E39A95CD2}"/>
              </a:ext>
            </a:extLst>
          </p:cNvPr>
          <p:cNvPicPr>
            <a:picLocks noGrp="1" noChangeAspect="1"/>
          </p:cNvPicPr>
          <p:nvPr>
            <p:ph sz="half" idx="2"/>
          </p:nvPr>
        </p:nvPicPr>
        <p:blipFill>
          <a:blip r:embed="rId2" cstate="print">
            <a:extLst>
              <a:ext uri="{28A0092B-C50C-407E-A947-70E740481C1C}">
                <a14:useLocalDpi xmlns:a14="http://schemas.microsoft.com/office/drawing/2010/main"/>
              </a:ext>
            </a:extLst>
          </a:blip>
          <a:srcRect/>
          <a:stretch/>
        </p:blipFill>
        <p:spPr>
          <a:xfrm>
            <a:off x="6900556" y="1737042"/>
            <a:ext cx="3479228" cy="4389438"/>
          </a:xfrm>
          <a:prstGeom prst="rect">
            <a:avLst/>
          </a:prstGeom>
          <a:noFill/>
        </p:spPr>
      </p:pic>
    </p:spTree>
    <p:extLst>
      <p:ext uri="{BB962C8B-B14F-4D97-AF65-F5344CB8AC3E}">
        <p14:creationId xmlns:p14="http://schemas.microsoft.com/office/powerpoint/2010/main" val="716058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CC350C-860D-E9D2-8903-F889A7156D9D}"/>
              </a:ext>
            </a:extLst>
          </p:cNvPr>
          <p:cNvSpPr>
            <a:spLocks noGrp="1"/>
          </p:cNvSpPr>
          <p:nvPr>
            <p:ph type="title"/>
          </p:nvPr>
        </p:nvSpPr>
        <p:spPr/>
        <p:txBody>
          <a:bodyPr/>
          <a:lstStyle/>
          <a:p>
            <a:r>
              <a:rPr lang="en-US" dirty="0"/>
              <a:t>Signs of mental health problems</a:t>
            </a:r>
          </a:p>
        </p:txBody>
      </p:sp>
      <p:sp>
        <p:nvSpPr>
          <p:cNvPr id="3" name="Content Placeholder 2">
            <a:extLst>
              <a:ext uri="{FF2B5EF4-FFF2-40B4-BE49-F238E27FC236}">
                <a16:creationId xmlns:a16="http://schemas.microsoft.com/office/drawing/2014/main" id="{EE6528A0-7FC6-EA76-9A4E-AE23B70B27C6}"/>
              </a:ext>
            </a:extLst>
          </p:cNvPr>
          <p:cNvSpPr>
            <a:spLocks noGrp="1"/>
          </p:cNvSpPr>
          <p:nvPr>
            <p:ph sz="half" idx="1"/>
          </p:nvPr>
        </p:nvSpPr>
        <p:spPr/>
        <p:txBody>
          <a:bodyPr/>
          <a:lstStyle/>
          <a:p>
            <a:r>
              <a:rPr lang="en-US" dirty="0"/>
              <a:t>Angry, upset, worried, or scared</a:t>
            </a:r>
          </a:p>
          <a:p>
            <a:r>
              <a:rPr lang="en-US" dirty="0"/>
              <a:t>Yelling at loved ones</a:t>
            </a:r>
          </a:p>
          <a:p>
            <a:r>
              <a:rPr lang="en-US" dirty="0"/>
              <a:t>Mood swings </a:t>
            </a:r>
          </a:p>
          <a:p>
            <a:r>
              <a:rPr lang="en-US" dirty="0"/>
              <a:t>Persistent thoughts you can’t get out of your head</a:t>
            </a:r>
          </a:p>
          <a:p>
            <a:r>
              <a:rPr lang="en-US" dirty="0"/>
              <a:t>Inability to perform daily tasks</a:t>
            </a:r>
          </a:p>
          <a:p>
            <a:r>
              <a:rPr lang="en-US" dirty="0"/>
              <a:t>Substance abuse</a:t>
            </a:r>
          </a:p>
          <a:p>
            <a:r>
              <a:rPr lang="en-US" dirty="0"/>
              <a:t>Thinking of harming yourself</a:t>
            </a:r>
          </a:p>
        </p:txBody>
      </p:sp>
      <p:sp>
        <p:nvSpPr>
          <p:cNvPr id="4" name="Content Placeholder 3">
            <a:extLst>
              <a:ext uri="{FF2B5EF4-FFF2-40B4-BE49-F238E27FC236}">
                <a16:creationId xmlns:a16="http://schemas.microsoft.com/office/drawing/2014/main" id="{89CC577C-D143-FB4A-F9A4-D63894F3701D}"/>
              </a:ext>
            </a:extLst>
          </p:cNvPr>
          <p:cNvSpPr>
            <a:spLocks noGrp="1"/>
          </p:cNvSpPr>
          <p:nvPr>
            <p:ph sz="half" idx="2"/>
          </p:nvPr>
        </p:nvSpPr>
        <p:spPr/>
        <p:txBody>
          <a:bodyPr/>
          <a:lstStyle/>
          <a:p>
            <a:r>
              <a:rPr lang="en-US" dirty="0"/>
              <a:t>Eating or sleep too much or too little</a:t>
            </a:r>
          </a:p>
          <a:p>
            <a:r>
              <a:rPr lang="en-US" dirty="0"/>
              <a:t>Pulling away from people &amp; activities</a:t>
            </a:r>
          </a:p>
          <a:p>
            <a:r>
              <a:rPr lang="en-US" dirty="0"/>
              <a:t>Low energy</a:t>
            </a:r>
          </a:p>
          <a:p>
            <a:r>
              <a:rPr lang="en-US" dirty="0"/>
              <a:t>Feeling like nothing matters</a:t>
            </a:r>
          </a:p>
          <a:p>
            <a:r>
              <a:rPr lang="en-US" dirty="0"/>
              <a:t>Unexplained aches &amp; pains</a:t>
            </a:r>
          </a:p>
          <a:p>
            <a:r>
              <a:rPr lang="en-US" dirty="0"/>
              <a:t>Feeling hopeless</a:t>
            </a:r>
          </a:p>
          <a:p>
            <a:r>
              <a:rPr lang="en-US" dirty="0"/>
              <a:t>Confused or forgetful</a:t>
            </a:r>
          </a:p>
          <a:p>
            <a:pPr marL="0" indent="0">
              <a:buNone/>
            </a:pPr>
            <a:endParaRPr lang="en-US" dirty="0"/>
          </a:p>
        </p:txBody>
      </p:sp>
    </p:spTree>
    <p:extLst>
      <p:ext uri="{BB962C8B-B14F-4D97-AF65-F5344CB8AC3E}">
        <p14:creationId xmlns:p14="http://schemas.microsoft.com/office/powerpoint/2010/main" val="3266171114"/>
      </p:ext>
    </p:extLst>
  </p:cSld>
  <p:clrMapOvr>
    <a:masterClrMapping/>
  </p:clrMapOvr>
</p:sld>
</file>

<file path=ppt/theme/theme1.xml><?xml version="1.0" encoding="utf-8"?>
<a:theme xmlns:a="http://schemas.openxmlformats.org/drawingml/2006/main" name="Office Theme">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2.xml><?xml version="1.0" encoding="utf-8"?>
<a:theme xmlns:a="http://schemas.openxmlformats.org/drawingml/2006/main" name="fhi-360-powerpoint-template-option-a-noto-sans-font">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CA1B0DA6869848872F300611544501" ma:contentTypeVersion="12" ma:contentTypeDescription="Create a new document." ma:contentTypeScope="" ma:versionID="e32662cf73caf56af6c54b3eb24d4ad2">
  <xsd:schema xmlns:xsd="http://www.w3.org/2001/XMLSchema" xmlns:xs="http://www.w3.org/2001/XMLSchema" xmlns:p="http://schemas.microsoft.com/office/2006/metadata/properties" xmlns:ns2="b5fce80b-0e0a-4fa4-a000-b17fcd0d1776" xmlns:ns3="48e769e3-d160-4238-8758-582613b64169" targetNamespace="http://schemas.microsoft.com/office/2006/metadata/properties" ma:root="true" ma:fieldsID="6edb45d664643da8e63249a6444554ce" ns2:_="" ns3:_="">
    <xsd:import namespace="b5fce80b-0e0a-4fa4-a000-b17fcd0d1776"/>
    <xsd:import namespace="48e769e3-d160-4238-8758-582613b6416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fce80b-0e0a-4fa4-a000-b17fcd0d17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8e769e3-d160-4238-8758-582613b64169"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e43f902-26ef-4f03-9e57-ee53036f0344}" ma:internalName="TaxCatchAll" ma:showField="CatchAllData" ma:web="48e769e3-d160-4238-8758-582613b641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5fce80b-0e0a-4fa4-a000-b17fcd0d1776">
      <Terms xmlns="http://schemas.microsoft.com/office/infopath/2007/PartnerControls"/>
    </lcf76f155ced4ddcb4097134ff3c332f>
    <TaxCatchAll xmlns="48e769e3-d160-4238-8758-582613b64169"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5B83A30-3AB4-4C89-B5E4-A0818B2AD91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5fce80b-0e0a-4fa4-a000-b17fcd0d1776"/>
    <ds:schemaRef ds:uri="48e769e3-d160-4238-8758-582613b641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AF8E36A-5490-481D-A3D2-DC003DD6C3D0}">
  <ds:schemaRefs>
    <ds:schemaRef ds:uri="http://purl.org/dc/terms/"/>
    <ds:schemaRef ds:uri="http://www.w3.org/XML/1998/namespace"/>
    <ds:schemaRef ds:uri="b5fce80b-0e0a-4fa4-a000-b17fcd0d1776"/>
    <ds:schemaRef ds:uri="http://schemas.microsoft.com/office/2006/metadata/properties"/>
    <ds:schemaRef ds:uri="http://purl.org/dc/dcmitype/"/>
    <ds:schemaRef ds:uri="http://schemas.microsoft.com/office/infopath/2007/PartnerControls"/>
    <ds:schemaRef ds:uri="http://schemas.microsoft.com/office/2006/documentManagement/types"/>
    <ds:schemaRef ds:uri="http://purl.org/dc/elements/1.1/"/>
    <ds:schemaRef ds:uri="http://schemas.openxmlformats.org/package/2006/metadata/core-properties"/>
    <ds:schemaRef ds:uri="48e769e3-d160-4238-8758-582613b64169"/>
  </ds:schemaRefs>
</ds:datastoreItem>
</file>

<file path=customXml/itemProps3.xml><?xml version="1.0" encoding="utf-8"?>
<ds:datastoreItem xmlns:ds="http://schemas.openxmlformats.org/officeDocument/2006/customXml" ds:itemID="{AC887365-C788-450F-A071-0561AED9A66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6623</TotalTime>
  <Words>1042</Words>
  <Application>Microsoft Office PowerPoint</Application>
  <PresentationFormat>Widescreen</PresentationFormat>
  <Paragraphs>152</Paragraphs>
  <Slides>24</Slides>
  <Notes>3</Notes>
  <HiddenSlides>0</HiddenSlides>
  <MMClips>1</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24</vt:i4>
      </vt:variant>
    </vt:vector>
  </HeadingPairs>
  <TitlesOfParts>
    <vt:vector size="31" baseType="lpstr">
      <vt:lpstr>Arial</vt:lpstr>
      <vt:lpstr>Calibri</vt:lpstr>
      <vt:lpstr>Noto Sans</vt:lpstr>
      <vt:lpstr>System Font Regular</vt:lpstr>
      <vt:lpstr>Wingdings</vt:lpstr>
      <vt:lpstr>Office Theme</vt:lpstr>
      <vt:lpstr>fhi-360-powerpoint-template-option-a-noto-sans-font</vt:lpstr>
      <vt:lpstr>4.6: Mental Health and Self-Care</vt:lpstr>
      <vt:lpstr>PowerPoint Presentation</vt:lpstr>
      <vt:lpstr>Session 4.6 Competency Connection</vt:lpstr>
      <vt:lpstr>What is Mental Health?</vt:lpstr>
      <vt:lpstr>How We Think, Feel, and Act</vt:lpstr>
      <vt:lpstr>Are Mental Health and Mental Illness the Same Thing?</vt:lpstr>
      <vt:lpstr>CHARACTERISTICS OF GOOD MENTAL HEALTH</vt:lpstr>
      <vt:lpstr>Characteristics of poor mental health</vt:lpstr>
      <vt:lpstr>Signs of mental health problems</vt:lpstr>
      <vt:lpstr>Why is it so important to talk about this?</vt:lpstr>
      <vt:lpstr>The good news is…</vt:lpstr>
      <vt:lpstr>Advisor v. Counselor</vt:lpstr>
      <vt:lpstr>Service provided by counseling centers</vt:lpstr>
      <vt:lpstr>Not all stress is bad</vt:lpstr>
      <vt:lpstr>Promoting positive mental health</vt:lpstr>
      <vt:lpstr>Reflection Questions</vt:lpstr>
      <vt:lpstr>Self-Care</vt:lpstr>
      <vt:lpstr>Treat Yo’ Self</vt:lpstr>
      <vt:lpstr>Defining self-care</vt:lpstr>
      <vt:lpstr>What do YOU do to manage your self-care?</vt:lpstr>
      <vt:lpstr>PowerPoint Presentation</vt:lpstr>
      <vt:lpstr>Pre-apprenticeship PALs</vt:lpstr>
      <vt:lpstr>Emergency Self-Care Plan</vt:lpstr>
      <vt:lpstr>Skill Builder Challenge: Self-Care in Action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Instructions to change cover photos</dc:title>
  <dc:creator>Hubert De La Vega</dc:creator>
  <cp:lastModifiedBy>Joshua Samuel Gonzalez</cp:lastModifiedBy>
  <cp:revision>24</cp:revision>
  <dcterms:created xsi:type="dcterms:W3CDTF">2023-03-21T16:04:53Z</dcterms:created>
  <dcterms:modified xsi:type="dcterms:W3CDTF">2026-05-18T18:40:54Z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0x01010026CA1B0DA6869848872F300611544501</vt:lpwstr>
  </property>
  <property fmtid="{D5CDD505-2E9C-101B-9397-08002B2CF9AE}" pid="3" name="MediaServiceImageTags">
    <vt:lpwstr/>
  </property>
</Properties>
</file>